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68" r:id="rId1"/>
    <p:sldMasterId id="2147484680" r:id="rId2"/>
    <p:sldMasterId id="2147484770" r:id="rId3"/>
    <p:sldMasterId id="2147484905" r:id="rId4"/>
    <p:sldMasterId id="2147484950" r:id="rId5"/>
    <p:sldMasterId id="2147485040" r:id="rId6"/>
    <p:sldMasterId id="2147485097" r:id="rId7"/>
    <p:sldMasterId id="2147485142" r:id="rId8"/>
    <p:sldMasterId id="2147485190" r:id="rId9"/>
  </p:sldMasterIdLst>
  <p:notesMasterIdLst>
    <p:notesMasterId r:id="rId49"/>
  </p:notesMasterIdLst>
  <p:sldIdLst>
    <p:sldId id="377" r:id="rId10"/>
    <p:sldId id="294" r:id="rId11"/>
    <p:sldId id="367" r:id="rId12"/>
    <p:sldId id="368" r:id="rId13"/>
    <p:sldId id="369" r:id="rId14"/>
    <p:sldId id="379" r:id="rId15"/>
    <p:sldId id="337" r:id="rId16"/>
    <p:sldId id="373" r:id="rId17"/>
    <p:sldId id="313" r:id="rId18"/>
    <p:sldId id="311" r:id="rId19"/>
    <p:sldId id="380" r:id="rId20"/>
    <p:sldId id="325" r:id="rId21"/>
    <p:sldId id="320" r:id="rId22"/>
    <p:sldId id="314" r:id="rId23"/>
    <p:sldId id="358" r:id="rId24"/>
    <p:sldId id="347" r:id="rId25"/>
    <p:sldId id="321" r:id="rId26"/>
    <p:sldId id="322" r:id="rId27"/>
    <p:sldId id="323" r:id="rId28"/>
    <p:sldId id="371" r:id="rId29"/>
    <p:sldId id="359" r:id="rId30"/>
    <p:sldId id="301" r:id="rId31"/>
    <p:sldId id="346" r:id="rId32"/>
    <p:sldId id="357" r:id="rId33"/>
    <p:sldId id="350" r:id="rId34"/>
    <p:sldId id="328" r:id="rId35"/>
    <p:sldId id="329" r:id="rId36"/>
    <p:sldId id="356" r:id="rId37"/>
    <p:sldId id="355" r:id="rId38"/>
    <p:sldId id="349" r:id="rId39"/>
    <p:sldId id="351" r:id="rId40"/>
    <p:sldId id="360" r:id="rId41"/>
    <p:sldId id="372" r:id="rId42"/>
    <p:sldId id="375" r:id="rId43"/>
    <p:sldId id="307" r:id="rId44"/>
    <p:sldId id="374" r:id="rId45"/>
    <p:sldId id="334" r:id="rId46"/>
    <p:sldId id="370" r:id="rId47"/>
    <p:sldId id="37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p15:clr>
            <a:srgbClr val="A4A3A4"/>
          </p15:clr>
        </p15:guide>
        <p15:guide id="2" pos="6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5E7E"/>
    <a:srgbClr val="097BBE"/>
    <a:srgbClr val="E86E25"/>
    <a:srgbClr val="39B54A"/>
    <a:srgbClr val="336699"/>
    <a:srgbClr val="6A7083"/>
    <a:srgbClr val="D99694"/>
    <a:srgbClr val="006600"/>
    <a:srgbClr val="0033CC"/>
    <a:srgbClr val="48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7455" autoAdjust="0"/>
  </p:normalViewPr>
  <p:slideViewPr>
    <p:cSldViewPr showGuides="1">
      <p:cViewPr varScale="1">
        <p:scale>
          <a:sx n="73" d="100"/>
          <a:sy n="73" d="100"/>
        </p:scale>
        <p:origin x="84" y="552"/>
      </p:cViewPr>
      <p:guideLst>
        <p:guide orient="horz" pos="96"/>
        <p:guide pos="624"/>
      </p:guideLst>
    </p:cSldViewPr>
  </p:slideViewPr>
  <p:outlineViewPr>
    <p:cViewPr>
      <p:scale>
        <a:sx n="33" d="100"/>
        <a:sy n="33" d="100"/>
      </p:scale>
      <p:origin x="0" y="10824"/>
    </p:cViewPr>
  </p:outlineViewPr>
  <p:notesTextViewPr>
    <p:cViewPr>
      <p:scale>
        <a:sx n="1" d="1"/>
        <a:sy n="1" d="1"/>
      </p:scale>
      <p:origin x="0" y="0"/>
    </p:cViewPr>
  </p:notesTextViewPr>
  <p:sorterViewPr>
    <p:cViewPr>
      <p:scale>
        <a:sx n="150" d="100"/>
        <a:sy n="150" d="100"/>
      </p:scale>
      <p:origin x="0" y="11538"/>
    </p:cViewPr>
  </p:sorterViewPr>
  <p:notesViewPr>
    <p:cSldViewPr snapToGrid="0" snapToObjects="1">
      <p:cViewPr>
        <p:scale>
          <a:sx n="90" d="100"/>
          <a:sy n="90" d="100"/>
        </p:scale>
        <p:origin x="-2034" y="-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s>
</file>

<file path=ppt/diagrams/_rels/data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jpeg"/><Relationship Id="rId4" Type="http://schemas.openxmlformats.org/officeDocument/2006/relationships/image" Target="../media/image6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jpeg"/><Relationship Id="rId4"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DB797-6192-47AB-93C1-E9B7408F6ECA}" type="doc">
      <dgm:prSet loTypeId="urn:microsoft.com/office/officeart/2005/8/layout/arrow2" loCatId="process" qsTypeId="urn:microsoft.com/office/officeart/2009/2/quickstyle/3d8" qsCatId="3D" csTypeId="urn:microsoft.com/office/officeart/2005/8/colors/accent5_1" csCatId="accent5" phldr="1"/>
      <dgm:spPr/>
    </dgm:pt>
    <dgm:pt modelId="{64C561E2-6EAD-4D1C-94A2-702FD7225F02}">
      <dgm:prSet phldrT="[Text]"/>
      <dgm:spPr/>
      <dgm:t>
        <a:bodyPr/>
        <a:lstStyle/>
        <a:p>
          <a:r>
            <a:rPr lang="en-US" dirty="0"/>
            <a:t> </a:t>
          </a:r>
        </a:p>
      </dgm:t>
    </dgm:pt>
    <dgm:pt modelId="{B990364B-4C90-4F72-8412-121932F67E21}" type="parTrans" cxnId="{7A0AE8DD-83B0-4937-A743-376895534740}">
      <dgm:prSet/>
      <dgm:spPr/>
      <dgm:t>
        <a:bodyPr/>
        <a:lstStyle/>
        <a:p>
          <a:endParaRPr lang="en-US"/>
        </a:p>
      </dgm:t>
    </dgm:pt>
    <dgm:pt modelId="{3B8BD550-3B37-4182-9F3D-B7E6518561E8}" type="sibTrans" cxnId="{7A0AE8DD-83B0-4937-A743-376895534740}">
      <dgm:prSet/>
      <dgm:spPr/>
      <dgm:t>
        <a:bodyPr/>
        <a:lstStyle/>
        <a:p>
          <a:endParaRPr lang="en-US"/>
        </a:p>
      </dgm:t>
    </dgm:pt>
    <dgm:pt modelId="{8AFB786A-7B19-4EA5-8C29-437CADC7FE90}">
      <dgm:prSet phldrT="[Text]"/>
      <dgm:spPr/>
      <dgm:t>
        <a:bodyPr/>
        <a:lstStyle/>
        <a:p>
          <a:r>
            <a:rPr lang="en-US" dirty="0"/>
            <a:t> </a:t>
          </a:r>
        </a:p>
      </dgm:t>
    </dgm:pt>
    <dgm:pt modelId="{19D699DF-7F52-4244-A340-D5752C0355AA}" type="parTrans" cxnId="{9CF16324-66B6-4A7F-B3FC-1F5E47C9F1F2}">
      <dgm:prSet/>
      <dgm:spPr/>
      <dgm:t>
        <a:bodyPr/>
        <a:lstStyle/>
        <a:p>
          <a:endParaRPr lang="en-US"/>
        </a:p>
      </dgm:t>
    </dgm:pt>
    <dgm:pt modelId="{C31D6547-88D4-4E31-AA96-9652FCEA3D75}" type="sibTrans" cxnId="{9CF16324-66B6-4A7F-B3FC-1F5E47C9F1F2}">
      <dgm:prSet/>
      <dgm:spPr/>
      <dgm:t>
        <a:bodyPr/>
        <a:lstStyle/>
        <a:p>
          <a:endParaRPr lang="en-US"/>
        </a:p>
      </dgm:t>
    </dgm:pt>
    <dgm:pt modelId="{C404C9CE-7FB0-4028-A591-DA652869B217}">
      <dgm:prSet phldrT="[Text]"/>
      <dgm:spPr/>
      <dgm:t>
        <a:bodyPr/>
        <a:lstStyle/>
        <a:p>
          <a:r>
            <a:rPr lang="en-US" dirty="0"/>
            <a:t> </a:t>
          </a:r>
        </a:p>
      </dgm:t>
    </dgm:pt>
    <dgm:pt modelId="{B28EDA2B-8C7A-4B2E-A4A2-F1A88A3102B5}" type="parTrans" cxnId="{581B3FE1-3F78-4DC3-9AD3-CD7A5C4344A5}">
      <dgm:prSet/>
      <dgm:spPr/>
      <dgm:t>
        <a:bodyPr/>
        <a:lstStyle/>
        <a:p>
          <a:endParaRPr lang="en-US"/>
        </a:p>
      </dgm:t>
    </dgm:pt>
    <dgm:pt modelId="{322E5AC5-FCAD-4BD9-AEDE-E8268FD05175}" type="sibTrans" cxnId="{581B3FE1-3F78-4DC3-9AD3-CD7A5C4344A5}">
      <dgm:prSet/>
      <dgm:spPr/>
      <dgm:t>
        <a:bodyPr/>
        <a:lstStyle/>
        <a:p>
          <a:endParaRPr lang="en-US"/>
        </a:p>
      </dgm:t>
    </dgm:pt>
    <dgm:pt modelId="{B4B47EE5-9CFF-4DA5-8DEE-6DA546CD8299}">
      <dgm:prSet/>
      <dgm:spPr/>
      <dgm:t>
        <a:bodyPr/>
        <a:lstStyle/>
        <a:p>
          <a:endParaRPr lang="en-US" dirty="0"/>
        </a:p>
      </dgm:t>
    </dgm:pt>
    <dgm:pt modelId="{F482DCD5-8BF1-4D8E-AAC5-8A3962F78DF1}" type="parTrans" cxnId="{194119A8-3B1E-413D-BC82-7FB9283F32E7}">
      <dgm:prSet/>
      <dgm:spPr/>
      <dgm:t>
        <a:bodyPr/>
        <a:lstStyle/>
        <a:p>
          <a:endParaRPr lang="en-US"/>
        </a:p>
      </dgm:t>
    </dgm:pt>
    <dgm:pt modelId="{D51D7C76-D7DE-4C80-8299-EBA765A93039}" type="sibTrans" cxnId="{194119A8-3B1E-413D-BC82-7FB9283F32E7}">
      <dgm:prSet/>
      <dgm:spPr/>
      <dgm:t>
        <a:bodyPr/>
        <a:lstStyle/>
        <a:p>
          <a:endParaRPr lang="en-US"/>
        </a:p>
      </dgm:t>
    </dgm:pt>
    <dgm:pt modelId="{D5617132-8207-4D5D-B7CA-944D160B38AB}">
      <dgm:prSet/>
      <dgm:spPr/>
      <dgm:t>
        <a:bodyPr/>
        <a:lstStyle/>
        <a:p>
          <a:endParaRPr lang="en-US" dirty="0"/>
        </a:p>
      </dgm:t>
    </dgm:pt>
    <dgm:pt modelId="{DD352777-D1B6-4185-BCC6-38639EEC5A39}" type="parTrans" cxnId="{A8F66FCD-4471-41C5-880A-FD49A20FC3C6}">
      <dgm:prSet/>
      <dgm:spPr/>
      <dgm:t>
        <a:bodyPr/>
        <a:lstStyle/>
        <a:p>
          <a:endParaRPr lang="en-US"/>
        </a:p>
      </dgm:t>
    </dgm:pt>
    <dgm:pt modelId="{147A7C2F-45D8-4C2E-B678-A06F7BAEA4EC}" type="sibTrans" cxnId="{A8F66FCD-4471-41C5-880A-FD49A20FC3C6}">
      <dgm:prSet/>
      <dgm:spPr/>
      <dgm:t>
        <a:bodyPr/>
        <a:lstStyle/>
        <a:p>
          <a:endParaRPr lang="en-US"/>
        </a:p>
      </dgm:t>
    </dgm:pt>
    <dgm:pt modelId="{1FC84F06-4C6E-4325-A6AD-8C0BCE497C19}" type="pres">
      <dgm:prSet presAssocID="{630DB797-6192-47AB-93C1-E9B7408F6ECA}" presName="arrowDiagram" presStyleCnt="0">
        <dgm:presLayoutVars>
          <dgm:chMax val="5"/>
          <dgm:dir/>
          <dgm:resizeHandles val="exact"/>
        </dgm:presLayoutVars>
      </dgm:prSet>
      <dgm:spPr/>
    </dgm:pt>
    <dgm:pt modelId="{FDB8453E-E6A3-43F9-AE90-875E4BD89BC5}" type="pres">
      <dgm:prSet presAssocID="{630DB797-6192-47AB-93C1-E9B7408F6ECA}" presName="arrow" presStyleLbl="bgShp" presStyleIdx="0" presStyleCnt="1" custLinFactNeighborX="6174" custLinFactNeighborY="-5457"/>
      <dgm:spPr/>
    </dgm:pt>
    <dgm:pt modelId="{889651F2-4529-4E94-89C2-CEE4D7679BA0}" type="pres">
      <dgm:prSet presAssocID="{630DB797-6192-47AB-93C1-E9B7408F6ECA}" presName="arrowDiagram5" presStyleCnt="0"/>
      <dgm:spPr/>
    </dgm:pt>
    <dgm:pt modelId="{81DC6047-B82D-4512-90BE-DF0A3351AE00}" type="pres">
      <dgm:prSet presAssocID="{64C561E2-6EAD-4D1C-94A2-702FD7225F02}" presName="bullet5a" presStyleLbl="node1" presStyleIdx="0" presStyleCnt="5" custLinFactX="-100000" custLinFactY="1360" custLinFactNeighborX="-110186" custLinFactNeighborY="100000"/>
      <dgm:spPr>
        <a:solidFill>
          <a:schemeClr val="bg2">
            <a:lumMod val="75000"/>
          </a:schemeClr>
        </a:solidFill>
      </dgm:spPr>
    </dgm:pt>
    <dgm:pt modelId="{B8489E2A-0A9C-4B8D-A42B-63D8D60CC6E7}" type="pres">
      <dgm:prSet presAssocID="{64C561E2-6EAD-4D1C-94A2-702FD7225F02}" presName="textBox5a" presStyleLbl="revTx" presStyleIdx="0" presStyleCnt="5">
        <dgm:presLayoutVars>
          <dgm:bulletEnabled val="1"/>
        </dgm:presLayoutVars>
      </dgm:prSet>
      <dgm:spPr/>
    </dgm:pt>
    <dgm:pt modelId="{D0EAF6FF-93BE-4CFE-BDF5-DC1B6574E51F}" type="pres">
      <dgm:prSet presAssocID="{8AFB786A-7B19-4EA5-8C29-437CADC7FE90}" presName="bullet5b" presStyleLbl="node1" presStyleIdx="1" presStyleCnt="5" custLinFactX="-100000" custLinFactY="17706" custLinFactNeighborX="-149827" custLinFactNeighborY="100000"/>
      <dgm:spPr>
        <a:solidFill>
          <a:schemeClr val="bg2">
            <a:lumMod val="75000"/>
          </a:schemeClr>
        </a:solidFill>
      </dgm:spPr>
    </dgm:pt>
    <dgm:pt modelId="{D4C1E8C1-D2BA-4852-A015-3732B7D2AB1B}" type="pres">
      <dgm:prSet presAssocID="{8AFB786A-7B19-4EA5-8C29-437CADC7FE90}" presName="textBox5b" presStyleLbl="revTx" presStyleIdx="1" presStyleCnt="5">
        <dgm:presLayoutVars>
          <dgm:bulletEnabled val="1"/>
        </dgm:presLayoutVars>
      </dgm:prSet>
      <dgm:spPr/>
    </dgm:pt>
    <dgm:pt modelId="{15EED186-9F78-4231-80EF-A4EA854E5F9D}" type="pres">
      <dgm:prSet presAssocID="{C404C9CE-7FB0-4028-A591-DA652869B217}" presName="bullet5c" presStyleLbl="node1" presStyleIdx="2" presStyleCnt="5" custLinFactX="-100000" custLinFactNeighborX="-186634" custLinFactNeighborY="95660"/>
      <dgm:spPr>
        <a:solidFill>
          <a:schemeClr val="bg2">
            <a:lumMod val="75000"/>
          </a:schemeClr>
        </a:solidFill>
      </dgm:spPr>
    </dgm:pt>
    <dgm:pt modelId="{C3CF3E82-7C12-4C24-8A1C-7EEC9A805EAB}" type="pres">
      <dgm:prSet presAssocID="{C404C9CE-7FB0-4028-A591-DA652869B217}" presName="textBox5c" presStyleLbl="revTx" presStyleIdx="2" presStyleCnt="5">
        <dgm:presLayoutVars>
          <dgm:bulletEnabled val="1"/>
        </dgm:presLayoutVars>
      </dgm:prSet>
      <dgm:spPr/>
    </dgm:pt>
    <dgm:pt modelId="{324451F6-EC0F-42B2-8BA4-C201F1B823BF}" type="pres">
      <dgm:prSet presAssocID="{B4B47EE5-9CFF-4DA5-8DEE-6DA546CD8299}" presName="bullet5d" presStyleLbl="node1" presStyleIdx="3" presStyleCnt="5" custLinFactX="-100000" custLinFactNeighborX="-109997" custLinFactNeighborY="21208"/>
      <dgm:spPr>
        <a:solidFill>
          <a:schemeClr val="bg2">
            <a:lumMod val="75000"/>
          </a:schemeClr>
        </a:solidFill>
      </dgm:spPr>
    </dgm:pt>
    <dgm:pt modelId="{876A92FE-460E-4B37-ACB1-D5F37DE77492}" type="pres">
      <dgm:prSet presAssocID="{B4B47EE5-9CFF-4DA5-8DEE-6DA546CD8299}" presName="textBox5d" presStyleLbl="revTx" presStyleIdx="3" presStyleCnt="5">
        <dgm:presLayoutVars>
          <dgm:bulletEnabled val="1"/>
        </dgm:presLayoutVars>
      </dgm:prSet>
      <dgm:spPr/>
    </dgm:pt>
    <dgm:pt modelId="{2A2FE044-5C36-4B69-B1B3-B8F67DBFBBC5}" type="pres">
      <dgm:prSet presAssocID="{D5617132-8207-4D5D-B7CA-944D160B38AB}" presName="bullet5e" presStyleLbl="node1" presStyleIdx="4" presStyleCnt="5" custLinFactX="-7608" custLinFactNeighborX="-100000" custLinFactNeighborY="-25355"/>
      <dgm:spPr>
        <a:solidFill>
          <a:schemeClr val="bg2">
            <a:lumMod val="75000"/>
          </a:schemeClr>
        </a:solidFill>
      </dgm:spPr>
    </dgm:pt>
    <dgm:pt modelId="{EFBD2FB5-D7DD-47B0-B0FB-ED4B596714A0}" type="pres">
      <dgm:prSet presAssocID="{D5617132-8207-4D5D-B7CA-944D160B38AB}" presName="textBox5e" presStyleLbl="revTx" presStyleIdx="4" presStyleCnt="5">
        <dgm:presLayoutVars>
          <dgm:bulletEnabled val="1"/>
        </dgm:presLayoutVars>
      </dgm:prSet>
      <dgm:spPr/>
    </dgm:pt>
  </dgm:ptLst>
  <dgm:cxnLst>
    <dgm:cxn modelId="{C6AFAE1E-7624-4090-B327-38C877B37D4C}" type="presOf" srcId="{D5617132-8207-4D5D-B7CA-944D160B38AB}" destId="{EFBD2FB5-D7DD-47B0-B0FB-ED4B596714A0}" srcOrd="0" destOrd="0" presId="urn:microsoft.com/office/officeart/2005/8/layout/arrow2"/>
    <dgm:cxn modelId="{194119A8-3B1E-413D-BC82-7FB9283F32E7}" srcId="{630DB797-6192-47AB-93C1-E9B7408F6ECA}" destId="{B4B47EE5-9CFF-4DA5-8DEE-6DA546CD8299}" srcOrd="3" destOrd="0" parTransId="{F482DCD5-8BF1-4D8E-AAC5-8A3962F78DF1}" sibTransId="{D51D7C76-D7DE-4C80-8299-EBA765A93039}"/>
    <dgm:cxn modelId="{A8F66FCD-4471-41C5-880A-FD49A20FC3C6}" srcId="{630DB797-6192-47AB-93C1-E9B7408F6ECA}" destId="{D5617132-8207-4D5D-B7CA-944D160B38AB}" srcOrd="4" destOrd="0" parTransId="{DD352777-D1B6-4185-BCC6-38639EEC5A39}" sibTransId="{147A7C2F-45D8-4C2E-B678-A06F7BAEA4EC}"/>
    <dgm:cxn modelId="{858DFC47-CC34-4842-AF40-DC7141BB24DC}" type="presOf" srcId="{8AFB786A-7B19-4EA5-8C29-437CADC7FE90}" destId="{D4C1E8C1-D2BA-4852-A015-3732B7D2AB1B}" srcOrd="0" destOrd="0" presId="urn:microsoft.com/office/officeart/2005/8/layout/arrow2"/>
    <dgm:cxn modelId="{581B3FE1-3F78-4DC3-9AD3-CD7A5C4344A5}" srcId="{630DB797-6192-47AB-93C1-E9B7408F6ECA}" destId="{C404C9CE-7FB0-4028-A591-DA652869B217}" srcOrd="2" destOrd="0" parTransId="{B28EDA2B-8C7A-4B2E-A4A2-F1A88A3102B5}" sibTransId="{322E5AC5-FCAD-4BD9-AEDE-E8268FD05175}"/>
    <dgm:cxn modelId="{0564A7A6-42F3-412E-9AF6-BBBDF09A869A}" type="presOf" srcId="{C404C9CE-7FB0-4028-A591-DA652869B217}" destId="{C3CF3E82-7C12-4C24-8A1C-7EEC9A805EAB}" srcOrd="0" destOrd="0" presId="urn:microsoft.com/office/officeart/2005/8/layout/arrow2"/>
    <dgm:cxn modelId="{BD1BC6BE-3565-4812-8750-3501B1ECA659}" type="presOf" srcId="{64C561E2-6EAD-4D1C-94A2-702FD7225F02}" destId="{B8489E2A-0A9C-4B8D-A42B-63D8D60CC6E7}" srcOrd="0" destOrd="0" presId="urn:microsoft.com/office/officeart/2005/8/layout/arrow2"/>
    <dgm:cxn modelId="{7A0AE8DD-83B0-4937-A743-376895534740}" srcId="{630DB797-6192-47AB-93C1-E9B7408F6ECA}" destId="{64C561E2-6EAD-4D1C-94A2-702FD7225F02}" srcOrd="0" destOrd="0" parTransId="{B990364B-4C90-4F72-8412-121932F67E21}" sibTransId="{3B8BD550-3B37-4182-9F3D-B7E6518561E8}"/>
    <dgm:cxn modelId="{9CF16324-66B6-4A7F-B3FC-1F5E47C9F1F2}" srcId="{630DB797-6192-47AB-93C1-E9B7408F6ECA}" destId="{8AFB786A-7B19-4EA5-8C29-437CADC7FE90}" srcOrd="1" destOrd="0" parTransId="{19D699DF-7F52-4244-A340-D5752C0355AA}" sibTransId="{C31D6547-88D4-4E31-AA96-9652FCEA3D75}"/>
    <dgm:cxn modelId="{5969016D-E802-4227-A27B-654A59BD8239}" type="presOf" srcId="{630DB797-6192-47AB-93C1-E9B7408F6ECA}" destId="{1FC84F06-4C6E-4325-A6AD-8C0BCE497C19}" srcOrd="0" destOrd="0" presId="urn:microsoft.com/office/officeart/2005/8/layout/arrow2"/>
    <dgm:cxn modelId="{248F5E4A-3E8E-4A0E-8333-A5FB10AF0CF5}" type="presOf" srcId="{B4B47EE5-9CFF-4DA5-8DEE-6DA546CD8299}" destId="{876A92FE-460E-4B37-ACB1-D5F37DE77492}" srcOrd="0" destOrd="0" presId="urn:microsoft.com/office/officeart/2005/8/layout/arrow2"/>
    <dgm:cxn modelId="{69F6E1FE-B1B3-4E92-A7A5-00CCC755DF1B}" type="presParOf" srcId="{1FC84F06-4C6E-4325-A6AD-8C0BCE497C19}" destId="{FDB8453E-E6A3-43F9-AE90-875E4BD89BC5}" srcOrd="0" destOrd="0" presId="urn:microsoft.com/office/officeart/2005/8/layout/arrow2"/>
    <dgm:cxn modelId="{D9EDA359-F4FD-4CE3-A699-007FAC5DC083}" type="presParOf" srcId="{1FC84F06-4C6E-4325-A6AD-8C0BCE497C19}" destId="{889651F2-4529-4E94-89C2-CEE4D7679BA0}" srcOrd="1" destOrd="0" presId="urn:microsoft.com/office/officeart/2005/8/layout/arrow2"/>
    <dgm:cxn modelId="{BCB9B343-119B-469E-82D3-13DF4ED945A8}" type="presParOf" srcId="{889651F2-4529-4E94-89C2-CEE4D7679BA0}" destId="{81DC6047-B82D-4512-90BE-DF0A3351AE00}" srcOrd="0" destOrd="0" presId="urn:microsoft.com/office/officeart/2005/8/layout/arrow2"/>
    <dgm:cxn modelId="{53A27B11-48D4-4F29-919D-02E740C9B71B}" type="presParOf" srcId="{889651F2-4529-4E94-89C2-CEE4D7679BA0}" destId="{B8489E2A-0A9C-4B8D-A42B-63D8D60CC6E7}" srcOrd="1" destOrd="0" presId="urn:microsoft.com/office/officeart/2005/8/layout/arrow2"/>
    <dgm:cxn modelId="{5550D56C-4D4E-4122-B2B2-2AB3E5C65FF4}" type="presParOf" srcId="{889651F2-4529-4E94-89C2-CEE4D7679BA0}" destId="{D0EAF6FF-93BE-4CFE-BDF5-DC1B6574E51F}" srcOrd="2" destOrd="0" presId="urn:microsoft.com/office/officeart/2005/8/layout/arrow2"/>
    <dgm:cxn modelId="{A08308FC-DBC6-4651-AF68-5223F3CA2DC0}" type="presParOf" srcId="{889651F2-4529-4E94-89C2-CEE4D7679BA0}" destId="{D4C1E8C1-D2BA-4852-A015-3732B7D2AB1B}" srcOrd="3" destOrd="0" presId="urn:microsoft.com/office/officeart/2005/8/layout/arrow2"/>
    <dgm:cxn modelId="{0408749E-04C1-420D-BB94-88FCCF1E1C56}" type="presParOf" srcId="{889651F2-4529-4E94-89C2-CEE4D7679BA0}" destId="{15EED186-9F78-4231-80EF-A4EA854E5F9D}" srcOrd="4" destOrd="0" presId="urn:microsoft.com/office/officeart/2005/8/layout/arrow2"/>
    <dgm:cxn modelId="{9397C9DB-5768-4927-BBAC-CEB0B4053D44}" type="presParOf" srcId="{889651F2-4529-4E94-89C2-CEE4D7679BA0}" destId="{C3CF3E82-7C12-4C24-8A1C-7EEC9A805EAB}" srcOrd="5" destOrd="0" presId="urn:microsoft.com/office/officeart/2005/8/layout/arrow2"/>
    <dgm:cxn modelId="{7E1D3B33-C022-4738-9B8B-D284BDB123EC}" type="presParOf" srcId="{889651F2-4529-4E94-89C2-CEE4D7679BA0}" destId="{324451F6-EC0F-42B2-8BA4-C201F1B823BF}" srcOrd="6" destOrd="0" presId="urn:microsoft.com/office/officeart/2005/8/layout/arrow2"/>
    <dgm:cxn modelId="{EBD0F192-4245-44AA-AD0A-136210FBC584}" type="presParOf" srcId="{889651F2-4529-4E94-89C2-CEE4D7679BA0}" destId="{876A92FE-460E-4B37-ACB1-D5F37DE77492}" srcOrd="7" destOrd="0" presId="urn:microsoft.com/office/officeart/2005/8/layout/arrow2"/>
    <dgm:cxn modelId="{5A6009F0-7577-4929-8DE9-96077CA513E2}" type="presParOf" srcId="{889651F2-4529-4E94-89C2-CEE4D7679BA0}" destId="{2A2FE044-5C36-4B69-B1B3-B8F67DBFBBC5}" srcOrd="8" destOrd="0" presId="urn:microsoft.com/office/officeart/2005/8/layout/arrow2"/>
    <dgm:cxn modelId="{80C8B3AE-A56C-4282-8ED2-229EF7C0A8EE}" type="presParOf" srcId="{889651F2-4529-4E94-89C2-CEE4D7679BA0}" destId="{EFBD2FB5-D7DD-47B0-B0FB-ED4B596714A0}" srcOrd="9" destOrd="0" presId="urn:microsoft.com/office/officeart/2005/8/layout/arrow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80EED-C33C-4362-9818-D433FEC10CEE}"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s-AR"/>
        </a:p>
      </dgm:t>
    </dgm:pt>
    <dgm:pt modelId="{2CD8CB9D-ABCB-4D29-B8DC-CA63BF15FEAD}">
      <dgm:prSet phldrT="[Texto]"/>
      <dgm:spPr/>
      <dgm:t>
        <a:bodyPr/>
        <a:lstStyle/>
        <a:p>
          <a:r>
            <a:rPr lang="es-AR" dirty="0"/>
            <a:t>1. Las bases</a:t>
          </a:r>
        </a:p>
      </dgm:t>
    </dgm:pt>
    <dgm:pt modelId="{A9694D28-0010-4B6F-AE66-2716D1C5CA2C}" type="parTrans" cxnId="{E23E7AC1-9373-4CB5-AE1A-17E94CF5702C}">
      <dgm:prSet/>
      <dgm:spPr/>
      <dgm:t>
        <a:bodyPr/>
        <a:lstStyle/>
        <a:p>
          <a:endParaRPr lang="es-AR"/>
        </a:p>
      </dgm:t>
    </dgm:pt>
    <dgm:pt modelId="{D5061CFF-BF09-4FBF-96EF-4AE19FCF6DA2}" type="sibTrans" cxnId="{E23E7AC1-9373-4CB5-AE1A-17E94CF5702C}">
      <dgm:prSet/>
      <dgm:spPr/>
      <dgm:t>
        <a:bodyPr/>
        <a:lstStyle/>
        <a:p>
          <a:endParaRPr lang="es-AR"/>
        </a:p>
      </dgm:t>
    </dgm:pt>
    <dgm:pt modelId="{90341146-82A6-4445-80D9-F16E3004193B}">
      <dgm:prSet phldrT="[Texto]"/>
      <dgm:spPr/>
      <dgm:t>
        <a:bodyPr/>
        <a:lstStyle/>
        <a:p>
          <a:r>
            <a:rPr lang="es-AR" dirty="0"/>
            <a:t>Objetivos GDIB</a:t>
          </a:r>
        </a:p>
      </dgm:t>
    </dgm:pt>
    <dgm:pt modelId="{6E02E703-EF5D-41CD-AD8F-9556113BB9D0}" type="parTrans" cxnId="{BA5E1281-3609-4CAA-BBF0-CFC633518837}">
      <dgm:prSet/>
      <dgm:spPr/>
      <dgm:t>
        <a:bodyPr/>
        <a:lstStyle/>
        <a:p>
          <a:endParaRPr lang="es-AR"/>
        </a:p>
      </dgm:t>
    </dgm:pt>
    <dgm:pt modelId="{BC16D106-CB3F-42D5-BF04-59C20CEAA067}" type="sibTrans" cxnId="{BA5E1281-3609-4CAA-BBF0-CFC633518837}">
      <dgm:prSet/>
      <dgm:spPr/>
      <dgm:t>
        <a:bodyPr/>
        <a:lstStyle/>
        <a:p>
          <a:endParaRPr lang="es-AR"/>
        </a:p>
      </dgm:t>
    </dgm:pt>
    <dgm:pt modelId="{B2463524-3782-402B-8E3B-49EE6B30BB39}">
      <dgm:prSet phldrT="[Texto]"/>
      <dgm:spPr/>
      <dgm:t>
        <a:bodyPr/>
        <a:lstStyle/>
        <a:p>
          <a:r>
            <a:rPr lang="es-AR" dirty="0"/>
            <a:t>2. Características</a:t>
          </a:r>
        </a:p>
      </dgm:t>
    </dgm:pt>
    <dgm:pt modelId="{2D0D972D-C1FB-42E5-A34E-B7F211F5B5E0}" type="parTrans" cxnId="{708ECD7F-7680-4824-A368-4EADCE452839}">
      <dgm:prSet/>
      <dgm:spPr/>
      <dgm:t>
        <a:bodyPr/>
        <a:lstStyle/>
        <a:p>
          <a:endParaRPr lang="es-AR"/>
        </a:p>
      </dgm:t>
    </dgm:pt>
    <dgm:pt modelId="{19972A92-B8E8-411A-8F45-453BF46AE9B4}" type="sibTrans" cxnId="{708ECD7F-7680-4824-A368-4EADCE452839}">
      <dgm:prSet/>
      <dgm:spPr/>
      <dgm:t>
        <a:bodyPr/>
        <a:lstStyle/>
        <a:p>
          <a:endParaRPr lang="es-AR"/>
        </a:p>
      </dgm:t>
    </dgm:pt>
    <dgm:pt modelId="{F05D5472-D135-4364-A836-DB44A3E79907}">
      <dgm:prSet phldrT="[Texto]"/>
      <dgm:spPr/>
      <dgm:t>
        <a:bodyPr/>
        <a:lstStyle/>
        <a:p>
          <a:r>
            <a:rPr lang="es-AR" dirty="0"/>
            <a:t>El modelo</a:t>
          </a:r>
        </a:p>
      </dgm:t>
    </dgm:pt>
    <dgm:pt modelId="{B360CD33-8C29-4DA7-AE87-F5A680082F17}" type="parTrans" cxnId="{F57EEEE3-A8E1-48B2-B69E-43A95FD5E486}">
      <dgm:prSet/>
      <dgm:spPr/>
      <dgm:t>
        <a:bodyPr/>
        <a:lstStyle/>
        <a:p>
          <a:endParaRPr lang="es-AR"/>
        </a:p>
      </dgm:t>
    </dgm:pt>
    <dgm:pt modelId="{44BBF274-733F-43C2-B17B-72319ACFDDEB}" type="sibTrans" cxnId="{F57EEEE3-A8E1-48B2-B69E-43A95FD5E486}">
      <dgm:prSet/>
      <dgm:spPr/>
      <dgm:t>
        <a:bodyPr/>
        <a:lstStyle/>
        <a:p>
          <a:endParaRPr lang="es-AR"/>
        </a:p>
      </dgm:t>
    </dgm:pt>
    <dgm:pt modelId="{276BEFB7-9763-4750-89D6-5268C7619933}">
      <dgm:prSet phldrT="[Texto]"/>
      <dgm:spPr/>
      <dgm:t>
        <a:bodyPr/>
        <a:lstStyle/>
        <a:p>
          <a:r>
            <a:rPr lang="es-AR" dirty="0"/>
            <a:t>Los niveles de medición</a:t>
          </a:r>
        </a:p>
      </dgm:t>
    </dgm:pt>
    <dgm:pt modelId="{ED8CD182-7EE6-4575-A545-07933B11994C}" type="parTrans" cxnId="{C3778B93-31D3-493A-82A4-0B5154FAB77E}">
      <dgm:prSet/>
      <dgm:spPr/>
      <dgm:t>
        <a:bodyPr/>
        <a:lstStyle/>
        <a:p>
          <a:endParaRPr lang="es-AR"/>
        </a:p>
      </dgm:t>
    </dgm:pt>
    <dgm:pt modelId="{B4A9F04D-B591-4725-8CD3-1502F419B66A}" type="sibTrans" cxnId="{C3778B93-31D3-493A-82A4-0B5154FAB77E}">
      <dgm:prSet/>
      <dgm:spPr/>
      <dgm:t>
        <a:bodyPr/>
        <a:lstStyle/>
        <a:p>
          <a:endParaRPr lang="es-AR"/>
        </a:p>
      </dgm:t>
    </dgm:pt>
    <dgm:pt modelId="{A841FDB7-8EC6-4DAB-8E9D-6F2648814284}">
      <dgm:prSet phldrT="[Texto]"/>
      <dgm:spPr/>
      <dgm:t>
        <a:bodyPr/>
        <a:lstStyle/>
        <a:p>
          <a:r>
            <a:rPr lang="es-AR" dirty="0"/>
            <a:t>3. Los </a:t>
          </a:r>
          <a:r>
            <a:rPr lang="es-AR" dirty="0" err="1"/>
            <a:t>bechmarks</a:t>
          </a:r>
          <a:endParaRPr lang="es-AR" dirty="0"/>
        </a:p>
      </dgm:t>
    </dgm:pt>
    <dgm:pt modelId="{69DEB01B-C23F-4B3F-804F-D88579C93C97}" type="parTrans" cxnId="{57C30484-8450-44BA-8326-F479155A0BBE}">
      <dgm:prSet/>
      <dgm:spPr/>
      <dgm:t>
        <a:bodyPr/>
        <a:lstStyle/>
        <a:p>
          <a:endParaRPr lang="es-AR"/>
        </a:p>
      </dgm:t>
    </dgm:pt>
    <dgm:pt modelId="{262B2C1B-B0C1-4E3A-8521-B7B4B033A760}" type="sibTrans" cxnId="{57C30484-8450-44BA-8326-F479155A0BBE}">
      <dgm:prSet/>
      <dgm:spPr/>
      <dgm:t>
        <a:bodyPr/>
        <a:lstStyle/>
        <a:p>
          <a:endParaRPr lang="es-AR"/>
        </a:p>
      </dgm:t>
    </dgm:pt>
    <dgm:pt modelId="{C071BA09-16EC-43A7-B2FD-2DEEF3ADEF1A}">
      <dgm:prSet phldrT="[Texto]"/>
      <dgm:spPr/>
      <dgm:t>
        <a:bodyPr/>
        <a:lstStyle/>
        <a:p>
          <a:r>
            <a:rPr lang="es-AR" dirty="0"/>
            <a:t>Ejemplos</a:t>
          </a:r>
        </a:p>
      </dgm:t>
    </dgm:pt>
    <dgm:pt modelId="{F663F9A1-912A-443C-8BA6-618995022082}" type="parTrans" cxnId="{FC35A711-AA1C-4BE5-BA3F-E1C66CC9C4BE}">
      <dgm:prSet/>
      <dgm:spPr/>
      <dgm:t>
        <a:bodyPr/>
        <a:lstStyle/>
        <a:p>
          <a:endParaRPr lang="es-AR"/>
        </a:p>
      </dgm:t>
    </dgm:pt>
    <dgm:pt modelId="{8926F882-56E4-4058-B279-05369A5B69D3}" type="sibTrans" cxnId="{FC35A711-AA1C-4BE5-BA3F-E1C66CC9C4BE}">
      <dgm:prSet/>
      <dgm:spPr/>
      <dgm:t>
        <a:bodyPr/>
        <a:lstStyle/>
        <a:p>
          <a:endParaRPr lang="es-AR"/>
        </a:p>
      </dgm:t>
    </dgm:pt>
    <dgm:pt modelId="{9B25B073-0A74-45B9-80C8-DB511FEE1D95}">
      <dgm:prSet phldrT="[Texto]"/>
      <dgm:spPr/>
      <dgm:t>
        <a:bodyPr/>
        <a:lstStyle/>
        <a:p>
          <a:r>
            <a:rPr lang="es-AR" dirty="0"/>
            <a:t>Usos y permisos</a:t>
          </a:r>
        </a:p>
      </dgm:t>
    </dgm:pt>
    <dgm:pt modelId="{CBA0A5DA-D475-435C-AB56-AD692CEA301D}" type="parTrans" cxnId="{13F61AC5-EDE0-41DF-96C2-5A9C1EF9238B}">
      <dgm:prSet/>
      <dgm:spPr/>
      <dgm:t>
        <a:bodyPr/>
        <a:lstStyle/>
        <a:p>
          <a:endParaRPr lang="es-AR"/>
        </a:p>
      </dgm:t>
    </dgm:pt>
    <dgm:pt modelId="{CCABDD36-9A3C-4BD3-B4CD-F12492FE8F52}" type="sibTrans" cxnId="{13F61AC5-EDE0-41DF-96C2-5A9C1EF9238B}">
      <dgm:prSet/>
      <dgm:spPr/>
      <dgm:t>
        <a:bodyPr/>
        <a:lstStyle/>
        <a:p>
          <a:endParaRPr lang="es-AR"/>
        </a:p>
      </dgm:t>
    </dgm:pt>
    <dgm:pt modelId="{4996A4E8-4269-4AC8-8941-FF8EB07D9823}">
      <dgm:prSet phldrT="[Texto]"/>
      <dgm:spPr/>
      <dgm:t>
        <a:bodyPr/>
        <a:lstStyle/>
        <a:p>
          <a:r>
            <a:rPr lang="es-AR" dirty="0"/>
            <a:t>Enfoques hacia la D&amp;I</a:t>
          </a:r>
        </a:p>
      </dgm:t>
    </dgm:pt>
    <dgm:pt modelId="{2C213B8D-1F6F-4E31-B004-7D90EC819D6C}" type="parTrans" cxnId="{DA4066B7-B5FB-4D8B-9C51-714946F28FD3}">
      <dgm:prSet/>
      <dgm:spPr/>
      <dgm:t>
        <a:bodyPr/>
        <a:lstStyle/>
        <a:p>
          <a:endParaRPr lang="es-AR"/>
        </a:p>
      </dgm:t>
    </dgm:pt>
    <dgm:pt modelId="{E26FD0C2-90EF-4D4C-9AA7-A59368451AEF}" type="sibTrans" cxnId="{DA4066B7-B5FB-4D8B-9C51-714946F28FD3}">
      <dgm:prSet/>
      <dgm:spPr/>
      <dgm:t>
        <a:bodyPr/>
        <a:lstStyle/>
        <a:p>
          <a:endParaRPr lang="es-AR"/>
        </a:p>
      </dgm:t>
    </dgm:pt>
    <dgm:pt modelId="{C97D1D55-029B-45CE-AE8F-FB42F55B6BF9}">
      <dgm:prSet phldrT="[Texto]"/>
      <dgm:spPr/>
      <dgm:t>
        <a:bodyPr/>
        <a:lstStyle/>
        <a:p>
          <a:r>
            <a:rPr lang="es-AR" dirty="0"/>
            <a:t>La investigación</a:t>
          </a:r>
        </a:p>
      </dgm:t>
    </dgm:pt>
    <dgm:pt modelId="{E42F8E98-24A4-422C-B6AF-0F500CBB764D}" type="parTrans" cxnId="{68346802-AD71-4E6E-8B39-62E8F9A411B6}">
      <dgm:prSet/>
      <dgm:spPr/>
      <dgm:t>
        <a:bodyPr/>
        <a:lstStyle/>
        <a:p>
          <a:endParaRPr lang="es-AR"/>
        </a:p>
      </dgm:t>
    </dgm:pt>
    <dgm:pt modelId="{3974070D-DDD6-4260-8946-C1031895EC02}" type="sibTrans" cxnId="{68346802-AD71-4E6E-8B39-62E8F9A411B6}">
      <dgm:prSet/>
      <dgm:spPr/>
      <dgm:t>
        <a:bodyPr/>
        <a:lstStyle/>
        <a:p>
          <a:endParaRPr lang="es-AR"/>
        </a:p>
      </dgm:t>
    </dgm:pt>
    <dgm:pt modelId="{CEB62EA8-3C08-4B4F-9308-B09885260FE3}">
      <dgm:prSet phldrT="[Texto]"/>
      <dgm:spPr/>
      <dgm:t>
        <a:bodyPr/>
        <a:lstStyle/>
        <a:p>
          <a:r>
            <a:rPr lang="es-AR" dirty="0"/>
            <a:t>Aplicaciones</a:t>
          </a:r>
        </a:p>
      </dgm:t>
    </dgm:pt>
    <dgm:pt modelId="{3E3B4DD3-246B-4FF3-8D9F-00F3D72D7158}" type="parTrans" cxnId="{70D1433B-9951-4753-BF1B-8EA1766DE4CD}">
      <dgm:prSet/>
      <dgm:spPr/>
      <dgm:t>
        <a:bodyPr/>
        <a:lstStyle/>
        <a:p>
          <a:endParaRPr lang="es-AR"/>
        </a:p>
      </dgm:t>
    </dgm:pt>
    <dgm:pt modelId="{41137EB6-B0E8-4114-9FF3-9B1551296001}" type="sibTrans" cxnId="{70D1433B-9951-4753-BF1B-8EA1766DE4CD}">
      <dgm:prSet/>
      <dgm:spPr/>
      <dgm:t>
        <a:bodyPr/>
        <a:lstStyle/>
        <a:p>
          <a:endParaRPr lang="es-AR"/>
        </a:p>
      </dgm:t>
    </dgm:pt>
    <dgm:pt modelId="{5E381E93-1DA8-4907-A051-80F212A32C5F}">
      <dgm:prSet phldrT="[Texto]"/>
      <dgm:spPr/>
      <dgm:t>
        <a:bodyPr/>
        <a:lstStyle/>
        <a:p>
          <a:r>
            <a:rPr lang="es-AR" dirty="0"/>
            <a:t>Definiciones</a:t>
          </a:r>
        </a:p>
      </dgm:t>
    </dgm:pt>
    <dgm:pt modelId="{20443F70-733A-45C0-A4EA-8DFEFB891430}" type="parTrans" cxnId="{C75550C7-AA84-48A6-89CC-E12D5E643CB4}">
      <dgm:prSet/>
      <dgm:spPr/>
      <dgm:t>
        <a:bodyPr/>
        <a:lstStyle/>
        <a:p>
          <a:endParaRPr lang="es-AR"/>
        </a:p>
      </dgm:t>
    </dgm:pt>
    <dgm:pt modelId="{4304506A-C89F-4E55-A15D-06E05D5098B3}" type="sibTrans" cxnId="{C75550C7-AA84-48A6-89CC-E12D5E643CB4}">
      <dgm:prSet/>
      <dgm:spPr/>
      <dgm:t>
        <a:bodyPr/>
        <a:lstStyle/>
        <a:p>
          <a:endParaRPr lang="es-AR"/>
        </a:p>
      </dgm:t>
    </dgm:pt>
    <dgm:pt modelId="{7FB8070A-3EA6-4F50-9285-BAD3B99573AE}" type="pres">
      <dgm:prSet presAssocID="{FFD80EED-C33C-4362-9818-D433FEC10CEE}" presName="Name0" presStyleCnt="0">
        <dgm:presLayoutVars>
          <dgm:dir/>
          <dgm:animLvl val="lvl"/>
          <dgm:resizeHandles val="exact"/>
        </dgm:presLayoutVars>
      </dgm:prSet>
      <dgm:spPr/>
    </dgm:pt>
    <dgm:pt modelId="{CDD66D85-35AB-48F5-AF2E-394AF58CDC74}" type="pres">
      <dgm:prSet presAssocID="{FFD80EED-C33C-4362-9818-D433FEC10CEE}" presName="tSp" presStyleCnt="0"/>
      <dgm:spPr/>
    </dgm:pt>
    <dgm:pt modelId="{D5B35AB6-B846-4E7B-ACDF-933E1740D0CF}" type="pres">
      <dgm:prSet presAssocID="{FFD80EED-C33C-4362-9818-D433FEC10CEE}" presName="bSp" presStyleCnt="0"/>
      <dgm:spPr/>
    </dgm:pt>
    <dgm:pt modelId="{E712E051-7FA9-4D0D-875D-63AADA232155}" type="pres">
      <dgm:prSet presAssocID="{FFD80EED-C33C-4362-9818-D433FEC10CEE}" presName="process" presStyleCnt="0"/>
      <dgm:spPr/>
    </dgm:pt>
    <dgm:pt modelId="{D884C5DF-FA64-4BEA-82C8-E77D3FC85642}" type="pres">
      <dgm:prSet presAssocID="{2CD8CB9D-ABCB-4D29-B8DC-CA63BF15FEAD}" presName="composite1" presStyleCnt="0"/>
      <dgm:spPr/>
    </dgm:pt>
    <dgm:pt modelId="{3116F25B-E136-4B0C-B445-3079ACD58E6C}" type="pres">
      <dgm:prSet presAssocID="{2CD8CB9D-ABCB-4D29-B8DC-CA63BF15FEAD}" presName="dummyNode1" presStyleLbl="node1" presStyleIdx="0" presStyleCnt="3"/>
      <dgm:spPr/>
    </dgm:pt>
    <dgm:pt modelId="{B04F2FDE-203C-4876-A733-9F80D92424EF}" type="pres">
      <dgm:prSet presAssocID="{2CD8CB9D-ABCB-4D29-B8DC-CA63BF15FEAD}" presName="childNode1" presStyleLbl="bgAcc1" presStyleIdx="0" presStyleCnt="3" custLinFactNeighborX="-13402">
        <dgm:presLayoutVars>
          <dgm:bulletEnabled val="1"/>
        </dgm:presLayoutVars>
      </dgm:prSet>
      <dgm:spPr/>
    </dgm:pt>
    <dgm:pt modelId="{2DFBE244-6BF2-400B-8CDE-6CEAE389A36A}" type="pres">
      <dgm:prSet presAssocID="{2CD8CB9D-ABCB-4D29-B8DC-CA63BF15FEAD}" presName="childNode1tx" presStyleLbl="bgAcc1" presStyleIdx="0" presStyleCnt="3">
        <dgm:presLayoutVars>
          <dgm:bulletEnabled val="1"/>
        </dgm:presLayoutVars>
      </dgm:prSet>
      <dgm:spPr/>
    </dgm:pt>
    <dgm:pt modelId="{8DD65A3F-7760-4011-942F-40FB4488FA1B}" type="pres">
      <dgm:prSet presAssocID="{2CD8CB9D-ABCB-4D29-B8DC-CA63BF15FEAD}" presName="parentNode1" presStyleLbl="node1" presStyleIdx="0" presStyleCnt="3" custLinFactNeighborX="-15077">
        <dgm:presLayoutVars>
          <dgm:chMax val="1"/>
          <dgm:bulletEnabled val="1"/>
        </dgm:presLayoutVars>
      </dgm:prSet>
      <dgm:spPr/>
    </dgm:pt>
    <dgm:pt modelId="{57A4B6ED-D557-43AD-9F37-F0F1F0FF5063}" type="pres">
      <dgm:prSet presAssocID="{2CD8CB9D-ABCB-4D29-B8DC-CA63BF15FEAD}" presName="connSite1" presStyleCnt="0"/>
      <dgm:spPr/>
    </dgm:pt>
    <dgm:pt modelId="{44AB07AA-BDF5-4DBB-B935-0AD40FBC3080}" type="pres">
      <dgm:prSet presAssocID="{D5061CFF-BF09-4FBF-96EF-4AE19FCF6DA2}" presName="Name9" presStyleLbl="sibTrans2D1" presStyleIdx="0" presStyleCnt="2"/>
      <dgm:spPr/>
    </dgm:pt>
    <dgm:pt modelId="{D3AA8965-57B6-4246-9B11-4D99A1C15D30}" type="pres">
      <dgm:prSet presAssocID="{B2463524-3782-402B-8E3B-49EE6B30BB39}" presName="composite2" presStyleCnt="0"/>
      <dgm:spPr/>
    </dgm:pt>
    <dgm:pt modelId="{E542F90F-AC57-462F-B87A-5FE1682C1543}" type="pres">
      <dgm:prSet presAssocID="{B2463524-3782-402B-8E3B-49EE6B30BB39}" presName="dummyNode2" presStyleLbl="node1" presStyleIdx="0" presStyleCnt="3"/>
      <dgm:spPr/>
    </dgm:pt>
    <dgm:pt modelId="{F7A53C6F-B13B-4F62-9300-6F1B09D23ECD}" type="pres">
      <dgm:prSet presAssocID="{B2463524-3782-402B-8E3B-49EE6B30BB39}" presName="childNode2" presStyleLbl="bgAcc1" presStyleIdx="1" presStyleCnt="3">
        <dgm:presLayoutVars>
          <dgm:bulletEnabled val="1"/>
        </dgm:presLayoutVars>
      </dgm:prSet>
      <dgm:spPr/>
    </dgm:pt>
    <dgm:pt modelId="{2AAB1546-A46E-4946-A5AE-1B438915B854}" type="pres">
      <dgm:prSet presAssocID="{B2463524-3782-402B-8E3B-49EE6B30BB39}" presName="childNode2tx" presStyleLbl="bgAcc1" presStyleIdx="1" presStyleCnt="3">
        <dgm:presLayoutVars>
          <dgm:bulletEnabled val="1"/>
        </dgm:presLayoutVars>
      </dgm:prSet>
      <dgm:spPr/>
    </dgm:pt>
    <dgm:pt modelId="{164FF364-0159-4D20-ABFB-6021F25F1F75}" type="pres">
      <dgm:prSet presAssocID="{B2463524-3782-402B-8E3B-49EE6B30BB39}" presName="parentNode2" presStyleLbl="node1" presStyleIdx="1" presStyleCnt="3">
        <dgm:presLayoutVars>
          <dgm:chMax val="0"/>
          <dgm:bulletEnabled val="1"/>
        </dgm:presLayoutVars>
      </dgm:prSet>
      <dgm:spPr/>
    </dgm:pt>
    <dgm:pt modelId="{091FB6FD-C501-469E-9572-C833FE274F2F}" type="pres">
      <dgm:prSet presAssocID="{B2463524-3782-402B-8E3B-49EE6B30BB39}" presName="connSite2" presStyleCnt="0"/>
      <dgm:spPr/>
    </dgm:pt>
    <dgm:pt modelId="{9EA1199C-67DD-4258-8583-4F1A0D75AAC5}" type="pres">
      <dgm:prSet presAssocID="{19972A92-B8E8-411A-8F45-453BF46AE9B4}" presName="Name18" presStyleLbl="sibTrans2D1" presStyleIdx="1" presStyleCnt="2" custLinFactNeighborX="9770"/>
      <dgm:spPr/>
    </dgm:pt>
    <dgm:pt modelId="{B899C581-EBD6-4775-9FED-FE20766EBABF}" type="pres">
      <dgm:prSet presAssocID="{A841FDB7-8EC6-4DAB-8E9D-6F2648814284}" presName="composite1" presStyleCnt="0"/>
      <dgm:spPr/>
    </dgm:pt>
    <dgm:pt modelId="{EF9486E1-3695-4337-B920-620504183B26}" type="pres">
      <dgm:prSet presAssocID="{A841FDB7-8EC6-4DAB-8E9D-6F2648814284}" presName="dummyNode1" presStyleLbl="node1" presStyleIdx="1" presStyleCnt="3"/>
      <dgm:spPr/>
    </dgm:pt>
    <dgm:pt modelId="{08798156-197B-4B92-818C-A5FF6D6BCFC2}" type="pres">
      <dgm:prSet presAssocID="{A841FDB7-8EC6-4DAB-8E9D-6F2648814284}" presName="childNode1" presStyleLbl="bgAcc1" presStyleIdx="2" presStyleCnt="3" custLinFactNeighborX="13403">
        <dgm:presLayoutVars>
          <dgm:bulletEnabled val="1"/>
        </dgm:presLayoutVars>
      </dgm:prSet>
      <dgm:spPr/>
    </dgm:pt>
    <dgm:pt modelId="{05FDD1F4-AAB8-4224-8A13-ADB2C5F5227C}" type="pres">
      <dgm:prSet presAssocID="{A841FDB7-8EC6-4DAB-8E9D-6F2648814284}" presName="childNode1tx" presStyleLbl="bgAcc1" presStyleIdx="2" presStyleCnt="3">
        <dgm:presLayoutVars>
          <dgm:bulletEnabled val="1"/>
        </dgm:presLayoutVars>
      </dgm:prSet>
      <dgm:spPr/>
    </dgm:pt>
    <dgm:pt modelId="{3FDFC4B3-2502-4208-B20B-8469F32B69B7}" type="pres">
      <dgm:prSet presAssocID="{A841FDB7-8EC6-4DAB-8E9D-6F2648814284}" presName="parentNode1" presStyleLbl="node1" presStyleIdx="2" presStyleCnt="3" custLinFactNeighborX="15077">
        <dgm:presLayoutVars>
          <dgm:chMax val="1"/>
          <dgm:bulletEnabled val="1"/>
        </dgm:presLayoutVars>
      </dgm:prSet>
      <dgm:spPr/>
    </dgm:pt>
    <dgm:pt modelId="{211EE298-F747-466A-8C9E-3835AE7102E0}" type="pres">
      <dgm:prSet presAssocID="{A841FDB7-8EC6-4DAB-8E9D-6F2648814284}" presName="connSite1" presStyleCnt="0"/>
      <dgm:spPr/>
    </dgm:pt>
  </dgm:ptLst>
  <dgm:cxnLst>
    <dgm:cxn modelId="{DCCC663F-F06E-42D9-B890-8AA405D36FFC}" type="presOf" srcId="{C071BA09-16EC-43A7-B2FD-2DEEF3ADEF1A}" destId="{05FDD1F4-AAB8-4224-8A13-ADB2C5F5227C}" srcOrd="1" destOrd="0" presId="urn:microsoft.com/office/officeart/2005/8/layout/hProcess4"/>
    <dgm:cxn modelId="{1BF4C4D1-33A7-4D07-9AE3-F3C1AD266A97}" type="presOf" srcId="{19972A92-B8E8-411A-8F45-453BF46AE9B4}" destId="{9EA1199C-67DD-4258-8583-4F1A0D75AAC5}" srcOrd="0" destOrd="0" presId="urn:microsoft.com/office/officeart/2005/8/layout/hProcess4"/>
    <dgm:cxn modelId="{DCC5CB92-149F-4DD4-B290-08E3CEC5E2B9}" type="presOf" srcId="{FFD80EED-C33C-4362-9818-D433FEC10CEE}" destId="{7FB8070A-3EA6-4F50-9285-BAD3B99573AE}" srcOrd="0" destOrd="0" presId="urn:microsoft.com/office/officeart/2005/8/layout/hProcess4"/>
    <dgm:cxn modelId="{58D18346-34F0-450D-A4E5-1454E4288F22}" type="presOf" srcId="{B2463524-3782-402B-8E3B-49EE6B30BB39}" destId="{164FF364-0159-4D20-ABFB-6021F25F1F75}" srcOrd="0" destOrd="0" presId="urn:microsoft.com/office/officeart/2005/8/layout/hProcess4"/>
    <dgm:cxn modelId="{AFFE6010-0DF8-4A22-A803-2CBD7637F6F9}" type="presOf" srcId="{5E381E93-1DA8-4907-A051-80F212A32C5F}" destId="{2DFBE244-6BF2-400B-8CDE-6CEAE389A36A}" srcOrd="1" destOrd="1" presId="urn:microsoft.com/office/officeart/2005/8/layout/hProcess4"/>
    <dgm:cxn modelId="{B9BBCD86-E31B-4004-83AA-B5276E9D5EC4}" type="presOf" srcId="{F05D5472-D135-4364-A836-DB44A3E79907}" destId="{2AAB1546-A46E-4946-A5AE-1B438915B854}" srcOrd="1" destOrd="1" presId="urn:microsoft.com/office/officeart/2005/8/layout/hProcess4"/>
    <dgm:cxn modelId="{388F0324-BE0F-4767-8B71-35F00AE79B3A}" type="presOf" srcId="{C071BA09-16EC-43A7-B2FD-2DEEF3ADEF1A}" destId="{08798156-197B-4B92-818C-A5FF6D6BCFC2}" srcOrd="0" destOrd="0" presId="urn:microsoft.com/office/officeart/2005/8/layout/hProcess4"/>
    <dgm:cxn modelId="{DA4066B7-B5FB-4D8B-9C51-714946F28FD3}" srcId="{2CD8CB9D-ABCB-4D29-B8DC-CA63BF15FEAD}" destId="{4996A4E8-4269-4AC8-8941-FF8EB07D9823}" srcOrd="2" destOrd="0" parTransId="{2C213B8D-1F6F-4E31-B004-7D90EC819D6C}" sibTransId="{E26FD0C2-90EF-4D4C-9AA7-A59368451AEF}"/>
    <dgm:cxn modelId="{68346802-AD71-4E6E-8B39-62E8F9A411B6}" srcId="{B2463524-3782-402B-8E3B-49EE6B30BB39}" destId="{C97D1D55-029B-45CE-AE8F-FB42F55B6BF9}" srcOrd="0" destOrd="0" parTransId="{E42F8E98-24A4-422C-B6AF-0F500CBB764D}" sibTransId="{3974070D-DDD6-4260-8946-C1031895EC02}"/>
    <dgm:cxn modelId="{C28390D9-26D4-439B-8D4C-B43647D6769B}" type="presOf" srcId="{5E381E93-1DA8-4907-A051-80F212A32C5F}" destId="{B04F2FDE-203C-4876-A733-9F80D92424EF}" srcOrd="0" destOrd="1" presId="urn:microsoft.com/office/officeart/2005/8/layout/hProcess4"/>
    <dgm:cxn modelId="{F78A85E0-A911-4AAF-B47D-D15EFB6B2982}" type="presOf" srcId="{F05D5472-D135-4364-A836-DB44A3E79907}" destId="{F7A53C6F-B13B-4F62-9300-6F1B09D23ECD}" srcOrd="0" destOrd="1" presId="urn:microsoft.com/office/officeart/2005/8/layout/hProcess4"/>
    <dgm:cxn modelId="{6C59E269-1FA7-4880-B758-BF1C35613288}" type="presOf" srcId="{9B25B073-0A74-45B9-80C8-DB511FEE1D95}" destId="{05FDD1F4-AAB8-4224-8A13-ADB2C5F5227C}" srcOrd="1" destOrd="2" presId="urn:microsoft.com/office/officeart/2005/8/layout/hProcess4"/>
    <dgm:cxn modelId="{C75550C7-AA84-48A6-89CC-E12D5E643CB4}" srcId="{2CD8CB9D-ABCB-4D29-B8DC-CA63BF15FEAD}" destId="{5E381E93-1DA8-4907-A051-80F212A32C5F}" srcOrd="1" destOrd="0" parTransId="{20443F70-733A-45C0-A4EA-8DFEFB891430}" sibTransId="{4304506A-C89F-4E55-A15D-06E05D5098B3}"/>
    <dgm:cxn modelId="{596CEE8F-F86E-4FBC-B51A-91038CBCA682}" type="presOf" srcId="{C97D1D55-029B-45CE-AE8F-FB42F55B6BF9}" destId="{2AAB1546-A46E-4946-A5AE-1B438915B854}" srcOrd="1" destOrd="0" presId="urn:microsoft.com/office/officeart/2005/8/layout/hProcess4"/>
    <dgm:cxn modelId="{1B58A07D-8A7C-418A-9CAD-C4CBD67992D0}" type="presOf" srcId="{276BEFB7-9763-4750-89D6-5268C7619933}" destId="{2AAB1546-A46E-4946-A5AE-1B438915B854}" srcOrd="1" destOrd="2" presId="urn:microsoft.com/office/officeart/2005/8/layout/hProcess4"/>
    <dgm:cxn modelId="{708ECD7F-7680-4824-A368-4EADCE452839}" srcId="{FFD80EED-C33C-4362-9818-D433FEC10CEE}" destId="{B2463524-3782-402B-8E3B-49EE6B30BB39}" srcOrd="1" destOrd="0" parTransId="{2D0D972D-C1FB-42E5-A34E-B7F211F5B5E0}" sibTransId="{19972A92-B8E8-411A-8F45-453BF46AE9B4}"/>
    <dgm:cxn modelId="{13F61AC5-EDE0-41DF-96C2-5A9C1EF9238B}" srcId="{A841FDB7-8EC6-4DAB-8E9D-6F2648814284}" destId="{9B25B073-0A74-45B9-80C8-DB511FEE1D95}" srcOrd="2" destOrd="0" parTransId="{CBA0A5DA-D475-435C-AB56-AD692CEA301D}" sibTransId="{CCABDD36-9A3C-4BD3-B4CD-F12492FE8F52}"/>
    <dgm:cxn modelId="{FC35A711-AA1C-4BE5-BA3F-E1C66CC9C4BE}" srcId="{A841FDB7-8EC6-4DAB-8E9D-6F2648814284}" destId="{C071BA09-16EC-43A7-B2FD-2DEEF3ADEF1A}" srcOrd="0" destOrd="0" parTransId="{F663F9A1-912A-443C-8BA6-618995022082}" sibTransId="{8926F882-56E4-4058-B279-05369A5B69D3}"/>
    <dgm:cxn modelId="{80BFF712-3EAA-4728-A78B-1F6233CF5084}" type="presOf" srcId="{A841FDB7-8EC6-4DAB-8E9D-6F2648814284}" destId="{3FDFC4B3-2502-4208-B20B-8469F32B69B7}" srcOrd="0" destOrd="0" presId="urn:microsoft.com/office/officeart/2005/8/layout/hProcess4"/>
    <dgm:cxn modelId="{C3778B93-31D3-493A-82A4-0B5154FAB77E}" srcId="{B2463524-3782-402B-8E3B-49EE6B30BB39}" destId="{276BEFB7-9763-4750-89D6-5268C7619933}" srcOrd="2" destOrd="0" parTransId="{ED8CD182-7EE6-4575-A545-07933B11994C}" sibTransId="{B4A9F04D-B591-4725-8CD3-1502F419B66A}"/>
    <dgm:cxn modelId="{F1B69D43-3F73-4569-9392-5C770C3FA48C}" type="presOf" srcId="{2CD8CB9D-ABCB-4D29-B8DC-CA63BF15FEAD}" destId="{8DD65A3F-7760-4011-942F-40FB4488FA1B}" srcOrd="0" destOrd="0" presId="urn:microsoft.com/office/officeart/2005/8/layout/hProcess4"/>
    <dgm:cxn modelId="{57C30484-8450-44BA-8326-F479155A0BBE}" srcId="{FFD80EED-C33C-4362-9818-D433FEC10CEE}" destId="{A841FDB7-8EC6-4DAB-8E9D-6F2648814284}" srcOrd="2" destOrd="0" parTransId="{69DEB01B-C23F-4B3F-804F-D88579C93C97}" sibTransId="{262B2C1B-B0C1-4E3A-8521-B7B4B033A760}"/>
    <dgm:cxn modelId="{BA5E1281-3609-4CAA-BBF0-CFC633518837}" srcId="{2CD8CB9D-ABCB-4D29-B8DC-CA63BF15FEAD}" destId="{90341146-82A6-4445-80D9-F16E3004193B}" srcOrd="0" destOrd="0" parTransId="{6E02E703-EF5D-41CD-AD8F-9556113BB9D0}" sibTransId="{BC16D106-CB3F-42D5-BF04-59C20CEAA067}"/>
    <dgm:cxn modelId="{F4F36D4A-5C3F-4EBB-AA65-CCFFF21B3630}" type="presOf" srcId="{276BEFB7-9763-4750-89D6-5268C7619933}" destId="{F7A53C6F-B13B-4F62-9300-6F1B09D23ECD}" srcOrd="0" destOrd="2" presId="urn:microsoft.com/office/officeart/2005/8/layout/hProcess4"/>
    <dgm:cxn modelId="{7AD6B797-5028-4819-8EC6-36BC8BA191BD}" type="presOf" srcId="{90341146-82A6-4445-80D9-F16E3004193B}" destId="{B04F2FDE-203C-4876-A733-9F80D92424EF}" srcOrd="0" destOrd="0" presId="urn:microsoft.com/office/officeart/2005/8/layout/hProcess4"/>
    <dgm:cxn modelId="{FF0E0AC3-78B0-457C-BBC6-89F7E78AD46C}" type="presOf" srcId="{CEB62EA8-3C08-4B4F-9308-B09885260FE3}" destId="{08798156-197B-4B92-818C-A5FF6D6BCFC2}" srcOrd="0" destOrd="1" presId="urn:microsoft.com/office/officeart/2005/8/layout/hProcess4"/>
    <dgm:cxn modelId="{441F6CAF-2018-49B3-9E86-6B8B957D6EEF}" type="presOf" srcId="{C97D1D55-029B-45CE-AE8F-FB42F55B6BF9}" destId="{F7A53C6F-B13B-4F62-9300-6F1B09D23ECD}" srcOrd="0" destOrd="0" presId="urn:microsoft.com/office/officeart/2005/8/layout/hProcess4"/>
    <dgm:cxn modelId="{70D1433B-9951-4753-BF1B-8EA1766DE4CD}" srcId="{A841FDB7-8EC6-4DAB-8E9D-6F2648814284}" destId="{CEB62EA8-3C08-4B4F-9308-B09885260FE3}" srcOrd="1" destOrd="0" parTransId="{3E3B4DD3-246B-4FF3-8D9F-00F3D72D7158}" sibTransId="{41137EB6-B0E8-4114-9FF3-9B1551296001}"/>
    <dgm:cxn modelId="{333D4FBD-4C29-4CC2-BDF2-D1CE20456CC2}" type="presOf" srcId="{CEB62EA8-3C08-4B4F-9308-B09885260FE3}" destId="{05FDD1F4-AAB8-4224-8A13-ADB2C5F5227C}" srcOrd="1" destOrd="1" presId="urn:microsoft.com/office/officeart/2005/8/layout/hProcess4"/>
    <dgm:cxn modelId="{0677AF3E-F3AC-4A09-B665-0C63D0BD29EF}" type="presOf" srcId="{D5061CFF-BF09-4FBF-96EF-4AE19FCF6DA2}" destId="{44AB07AA-BDF5-4DBB-B935-0AD40FBC3080}" srcOrd="0" destOrd="0" presId="urn:microsoft.com/office/officeart/2005/8/layout/hProcess4"/>
    <dgm:cxn modelId="{F57EEEE3-A8E1-48B2-B69E-43A95FD5E486}" srcId="{B2463524-3782-402B-8E3B-49EE6B30BB39}" destId="{F05D5472-D135-4364-A836-DB44A3E79907}" srcOrd="1" destOrd="0" parTransId="{B360CD33-8C29-4DA7-AE87-F5A680082F17}" sibTransId="{44BBF274-733F-43C2-B17B-72319ACFDDEB}"/>
    <dgm:cxn modelId="{CC569324-A6FA-4A20-A0D5-BA0DB18C7126}" type="presOf" srcId="{4996A4E8-4269-4AC8-8941-FF8EB07D9823}" destId="{2DFBE244-6BF2-400B-8CDE-6CEAE389A36A}" srcOrd="1" destOrd="2" presId="urn:microsoft.com/office/officeart/2005/8/layout/hProcess4"/>
    <dgm:cxn modelId="{E3556ABA-5C56-4FE7-8E25-3FE4BFC94AF9}" type="presOf" srcId="{90341146-82A6-4445-80D9-F16E3004193B}" destId="{2DFBE244-6BF2-400B-8CDE-6CEAE389A36A}" srcOrd="1" destOrd="0" presId="urn:microsoft.com/office/officeart/2005/8/layout/hProcess4"/>
    <dgm:cxn modelId="{E23E7AC1-9373-4CB5-AE1A-17E94CF5702C}" srcId="{FFD80EED-C33C-4362-9818-D433FEC10CEE}" destId="{2CD8CB9D-ABCB-4D29-B8DC-CA63BF15FEAD}" srcOrd="0" destOrd="0" parTransId="{A9694D28-0010-4B6F-AE66-2716D1C5CA2C}" sibTransId="{D5061CFF-BF09-4FBF-96EF-4AE19FCF6DA2}"/>
    <dgm:cxn modelId="{A78D5D56-82AD-41C2-B621-3EA4C87A79DA}" type="presOf" srcId="{4996A4E8-4269-4AC8-8941-FF8EB07D9823}" destId="{B04F2FDE-203C-4876-A733-9F80D92424EF}" srcOrd="0" destOrd="2" presId="urn:microsoft.com/office/officeart/2005/8/layout/hProcess4"/>
    <dgm:cxn modelId="{71478594-5AE2-4F7B-8EA7-4007CE5CF249}" type="presOf" srcId="{9B25B073-0A74-45B9-80C8-DB511FEE1D95}" destId="{08798156-197B-4B92-818C-A5FF6D6BCFC2}" srcOrd="0" destOrd="2" presId="urn:microsoft.com/office/officeart/2005/8/layout/hProcess4"/>
    <dgm:cxn modelId="{631AB30C-5866-4F77-8759-2DC901184FDB}" type="presParOf" srcId="{7FB8070A-3EA6-4F50-9285-BAD3B99573AE}" destId="{CDD66D85-35AB-48F5-AF2E-394AF58CDC74}" srcOrd="0" destOrd="0" presId="urn:microsoft.com/office/officeart/2005/8/layout/hProcess4"/>
    <dgm:cxn modelId="{5258F724-2051-4620-831D-5CB3624DF33C}" type="presParOf" srcId="{7FB8070A-3EA6-4F50-9285-BAD3B99573AE}" destId="{D5B35AB6-B846-4E7B-ACDF-933E1740D0CF}" srcOrd="1" destOrd="0" presId="urn:microsoft.com/office/officeart/2005/8/layout/hProcess4"/>
    <dgm:cxn modelId="{A7B07F95-F379-4844-8A34-AB82BB7064CB}" type="presParOf" srcId="{7FB8070A-3EA6-4F50-9285-BAD3B99573AE}" destId="{E712E051-7FA9-4D0D-875D-63AADA232155}" srcOrd="2" destOrd="0" presId="urn:microsoft.com/office/officeart/2005/8/layout/hProcess4"/>
    <dgm:cxn modelId="{C6268F9A-C2D5-42E9-A94A-E5C1D8D0B9E3}" type="presParOf" srcId="{E712E051-7FA9-4D0D-875D-63AADA232155}" destId="{D884C5DF-FA64-4BEA-82C8-E77D3FC85642}" srcOrd="0" destOrd="0" presId="urn:microsoft.com/office/officeart/2005/8/layout/hProcess4"/>
    <dgm:cxn modelId="{1ADD4EAB-C38C-4910-99AE-79861C1DCA36}" type="presParOf" srcId="{D884C5DF-FA64-4BEA-82C8-E77D3FC85642}" destId="{3116F25B-E136-4B0C-B445-3079ACD58E6C}" srcOrd="0" destOrd="0" presId="urn:microsoft.com/office/officeart/2005/8/layout/hProcess4"/>
    <dgm:cxn modelId="{30DDC7FC-4BAC-43F0-9E55-5930F8EC6246}" type="presParOf" srcId="{D884C5DF-FA64-4BEA-82C8-E77D3FC85642}" destId="{B04F2FDE-203C-4876-A733-9F80D92424EF}" srcOrd="1" destOrd="0" presId="urn:microsoft.com/office/officeart/2005/8/layout/hProcess4"/>
    <dgm:cxn modelId="{852B0D4D-89E6-4ED1-8721-A8E28641EF1D}" type="presParOf" srcId="{D884C5DF-FA64-4BEA-82C8-E77D3FC85642}" destId="{2DFBE244-6BF2-400B-8CDE-6CEAE389A36A}" srcOrd="2" destOrd="0" presId="urn:microsoft.com/office/officeart/2005/8/layout/hProcess4"/>
    <dgm:cxn modelId="{55D824D2-0B09-4E07-9535-D708DF87F0A4}" type="presParOf" srcId="{D884C5DF-FA64-4BEA-82C8-E77D3FC85642}" destId="{8DD65A3F-7760-4011-942F-40FB4488FA1B}" srcOrd="3" destOrd="0" presId="urn:microsoft.com/office/officeart/2005/8/layout/hProcess4"/>
    <dgm:cxn modelId="{1DDBC8C5-E47C-46D7-9CEC-C44152F9030D}" type="presParOf" srcId="{D884C5DF-FA64-4BEA-82C8-E77D3FC85642}" destId="{57A4B6ED-D557-43AD-9F37-F0F1F0FF5063}" srcOrd="4" destOrd="0" presId="urn:microsoft.com/office/officeart/2005/8/layout/hProcess4"/>
    <dgm:cxn modelId="{C1787CFD-616D-4301-982A-BB132CF11F45}" type="presParOf" srcId="{E712E051-7FA9-4D0D-875D-63AADA232155}" destId="{44AB07AA-BDF5-4DBB-B935-0AD40FBC3080}" srcOrd="1" destOrd="0" presId="urn:microsoft.com/office/officeart/2005/8/layout/hProcess4"/>
    <dgm:cxn modelId="{C2A0D169-6200-4446-B76A-B7C979B0ABAC}" type="presParOf" srcId="{E712E051-7FA9-4D0D-875D-63AADA232155}" destId="{D3AA8965-57B6-4246-9B11-4D99A1C15D30}" srcOrd="2" destOrd="0" presId="urn:microsoft.com/office/officeart/2005/8/layout/hProcess4"/>
    <dgm:cxn modelId="{77F07895-DAAF-46AC-ADFF-AF7400F1220C}" type="presParOf" srcId="{D3AA8965-57B6-4246-9B11-4D99A1C15D30}" destId="{E542F90F-AC57-462F-B87A-5FE1682C1543}" srcOrd="0" destOrd="0" presId="urn:microsoft.com/office/officeart/2005/8/layout/hProcess4"/>
    <dgm:cxn modelId="{292D12F9-BB04-4E61-B0B9-7BFAE83ACA1A}" type="presParOf" srcId="{D3AA8965-57B6-4246-9B11-4D99A1C15D30}" destId="{F7A53C6F-B13B-4F62-9300-6F1B09D23ECD}" srcOrd="1" destOrd="0" presId="urn:microsoft.com/office/officeart/2005/8/layout/hProcess4"/>
    <dgm:cxn modelId="{0E66BC99-8B13-4CE0-B229-0F22F9707C8F}" type="presParOf" srcId="{D3AA8965-57B6-4246-9B11-4D99A1C15D30}" destId="{2AAB1546-A46E-4946-A5AE-1B438915B854}" srcOrd="2" destOrd="0" presId="urn:microsoft.com/office/officeart/2005/8/layout/hProcess4"/>
    <dgm:cxn modelId="{D6877494-11CF-4A13-96A3-D97BBF227ABC}" type="presParOf" srcId="{D3AA8965-57B6-4246-9B11-4D99A1C15D30}" destId="{164FF364-0159-4D20-ABFB-6021F25F1F75}" srcOrd="3" destOrd="0" presId="urn:microsoft.com/office/officeart/2005/8/layout/hProcess4"/>
    <dgm:cxn modelId="{655B4987-9AEC-4B77-92AA-A10DDAE37203}" type="presParOf" srcId="{D3AA8965-57B6-4246-9B11-4D99A1C15D30}" destId="{091FB6FD-C501-469E-9572-C833FE274F2F}" srcOrd="4" destOrd="0" presId="urn:microsoft.com/office/officeart/2005/8/layout/hProcess4"/>
    <dgm:cxn modelId="{62137066-823D-4CC2-9ED5-C1415E1CCEF6}" type="presParOf" srcId="{E712E051-7FA9-4D0D-875D-63AADA232155}" destId="{9EA1199C-67DD-4258-8583-4F1A0D75AAC5}" srcOrd="3" destOrd="0" presId="urn:microsoft.com/office/officeart/2005/8/layout/hProcess4"/>
    <dgm:cxn modelId="{0353B09C-5640-40C8-909F-128840A122C5}" type="presParOf" srcId="{E712E051-7FA9-4D0D-875D-63AADA232155}" destId="{B899C581-EBD6-4775-9FED-FE20766EBABF}" srcOrd="4" destOrd="0" presId="urn:microsoft.com/office/officeart/2005/8/layout/hProcess4"/>
    <dgm:cxn modelId="{19B11F69-31AE-4E97-8333-878DA39EFF1B}" type="presParOf" srcId="{B899C581-EBD6-4775-9FED-FE20766EBABF}" destId="{EF9486E1-3695-4337-B920-620504183B26}" srcOrd="0" destOrd="0" presId="urn:microsoft.com/office/officeart/2005/8/layout/hProcess4"/>
    <dgm:cxn modelId="{068C409A-37CE-43C6-ACCA-0CEFFA78391A}" type="presParOf" srcId="{B899C581-EBD6-4775-9FED-FE20766EBABF}" destId="{08798156-197B-4B92-818C-A5FF6D6BCFC2}" srcOrd="1" destOrd="0" presId="urn:microsoft.com/office/officeart/2005/8/layout/hProcess4"/>
    <dgm:cxn modelId="{01E9931C-E42F-4575-BDB6-B96E9A21F0E6}" type="presParOf" srcId="{B899C581-EBD6-4775-9FED-FE20766EBABF}" destId="{05FDD1F4-AAB8-4224-8A13-ADB2C5F5227C}" srcOrd="2" destOrd="0" presId="urn:microsoft.com/office/officeart/2005/8/layout/hProcess4"/>
    <dgm:cxn modelId="{886D5F34-D29E-400B-B592-DD9CCD1F4BB1}" type="presParOf" srcId="{B899C581-EBD6-4775-9FED-FE20766EBABF}" destId="{3FDFC4B3-2502-4208-B20B-8469F32B69B7}" srcOrd="3" destOrd="0" presId="urn:microsoft.com/office/officeart/2005/8/layout/hProcess4"/>
    <dgm:cxn modelId="{82E2D11A-18B9-44E3-8ADD-96B5E086949D}" type="presParOf" srcId="{B899C581-EBD6-4775-9FED-FE20766EBABF}" destId="{211EE298-F747-466A-8C9E-3835AE7102E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7362D9-51BF-40FE-A435-5B2992B295B8}" type="doc">
      <dgm:prSet loTypeId="urn:microsoft.com/office/officeart/2005/8/layout/rings+Icon" loCatId="relationship" qsTypeId="urn:microsoft.com/office/officeart/2005/8/quickstyle/3d9" qsCatId="3D" csTypeId="urn:microsoft.com/office/officeart/2005/8/colors/accent3_2" csCatId="accent3" phldr="1"/>
      <dgm:spPr>
        <a:scene3d>
          <a:camera prst="perspectiveRelaxed"/>
          <a:lightRig rig="soft" dir="t"/>
          <a:backdrop>
            <a:anchor x="0" y="0" z="-210000"/>
            <a:norm dx="0" dy="0" dz="914400"/>
            <a:up dx="0" dy="914400" dz="0"/>
          </a:backdrop>
        </a:scene3d>
      </dgm:spPr>
      <dgm:t>
        <a:bodyPr/>
        <a:lstStyle/>
        <a:p>
          <a:endParaRPr lang="en-US"/>
        </a:p>
      </dgm:t>
    </dgm:pt>
    <dgm:pt modelId="{08F277BC-70E2-4778-944E-9C5C975FB8AE}">
      <dgm:prSet phldrT="[Text]"/>
      <dgm:spPr/>
      <dgm:t>
        <a:bodyPr/>
        <a:lstStyle/>
        <a:p>
          <a:r>
            <a:rPr lang="en-US" dirty="0"/>
            <a:t> </a:t>
          </a:r>
        </a:p>
      </dgm:t>
    </dgm:pt>
    <dgm:pt modelId="{5B2018DB-C0BB-41A3-B712-BE84EB9BD509}" type="parTrans" cxnId="{C656EE91-B699-45ED-9EDF-3AC7DDE40F57}">
      <dgm:prSet/>
      <dgm:spPr/>
      <dgm:t>
        <a:bodyPr/>
        <a:lstStyle/>
        <a:p>
          <a:endParaRPr lang="en-US"/>
        </a:p>
      </dgm:t>
    </dgm:pt>
    <dgm:pt modelId="{316828BE-8594-41F0-8146-0D267E4033C3}" type="sibTrans" cxnId="{C656EE91-B699-45ED-9EDF-3AC7DDE40F57}">
      <dgm:prSet/>
      <dgm:spPr/>
      <dgm:t>
        <a:bodyPr/>
        <a:lstStyle/>
        <a:p>
          <a:endParaRPr lang="en-US"/>
        </a:p>
      </dgm:t>
    </dgm:pt>
    <dgm:pt modelId="{84DDC364-A46A-4417-A834-59A4DFD0C8E3}">
      <dgm:prSet phldrT="[Text]"/>
      <dgm:spPr/>
      <dgm:t>
        <a:bodyPr/>
        <a:lstStyle/>
        <a:p>
          <a:r>
            <a:rPr lang="en-US" dirty="0"/>
            <a:t> </a:t>
          </a:r>
        </a:p>
      </dgm:t>
    </dgm:pt>
    <dgm:pt modelId="{63E0B86E-9D04-467B-80BE-995EAB67063B}" type="parTrans" cxnId="{3E4267CC-5940-424C-A8B7-1D9740922424}">
      <dgm:prSet/>
      <dgm:spPr/>
      <dgm:t>
        <a:bodyPr/>
        <a:lstStyle/>
        <a:p>
          <a:endParaRPr lang="en-US"/>
        </a:p>
      </dgm:t>
    </dgm:pt>
    <dgm:pt modelId="{6AD20BE4-7EE7-44D4-B98E-F292FF91DAF9}" type="sibTrans" cxnId="{3E4267CC-5940-424C-A8B7-1D9740922424}">
      <dgm:prSet/>
      <dgm:spPr/>
      <dgm:t>
        <a:bodyPr/>
        <a:lstStyle/>
        <a:p>
          <a:endParaRPr lang="en-US"/>
        </a:p>
      </dgm:t>
    </dgm:pt>
    <dgm:pt modelId="{E5C20BA0-6BAB-486B-80C6-A40FEE76F657}">
      <dgm:prSet/>
      <dgm:spPr/>
      <dgm:t>
        <a:bodyPr/>
        <a:lstStyle/>
        <a:p>
          <a:r>
            <a:rPr lang="en-US" dirty="0"/>
            <a:t> </a:t>
          </a:r>
        </a:p>
      </dgm:t>
    </dgm:pt>
    <dgm:pt modelId="{391CA6DD-8E16-417F-A059-A5CCDB107465}" type="parTrans" cxnId="{6F9BE012-123A-43E8-A6DA-01EF70377ED8}">
      <dgm:prSet/>
      <dgm:spPr/>
      <dgm:t>
        <a:bodyPr/>
        <a:lstStyle/>
        <a:p>
          <a:endParaRPr lang="en-US"/>
        </a:p>
      </dgm:t>
    </dgm:pt>
    <dgm:pt modelId="{0845C2DF-9365-4A84-AA5B-4943EA48CDF5}" type="sibTrans" cxnId="{6F9BE012-123A-43E8-A6DA-01EF70377ED8}">
      <dgm:prSet/>
      <dgm:spPr/>
      <dgm:t>
        <a:bodyPr/>
        <a:lstStyle/>
        <a:p>
          <a:endParaRPr lang="en-US"/>
        </a:p>
      </dgm:t>
    </dgm:pt>
    <dgm:pt modelId="{0D796130-4E46-4FE4-999C-A964FA429CB4}">
      <dgm:prSet/>
      <dgm:spPr/>
      <dgm:t>
        <a:bodyPr/>
        <a:lstStyle/>
        <a:p>
          <a:r>
            <a:rPr lang="en-US" dirty="0"/>
            <a:t> </a:t>
          </a:r>
        </a:p>
      </dgm:t>
    </dgm:pt>
    <dgm:pt modelId="{544F85C7-7C52-4A37-B56A-D6AA41941C58}" type="parTrans" cxnId="{EEAF0478-CF51-4140-AAAE-0A3334B604F0}">
      <dgm:prSet/>
      <dgm:spPr/>
      <dgm:t>
        <a:bodyPr/>
        <a:lstStyle/>
        <a:p>
          <a:endParaRPr lang="en-US"/>
        </a:p>
      </dgm:t>
    </dgm:pt>
    <dgm:pt modelId="{073451E3-8400-4CB9-9B4D-A9F79B6F217F}" type="sibTrans" cxnId="{EEAF0478-CF51-4140-AAAE-0A3334B604F0}">
      <dgm:prSet/>
      <dgm:spPr/>
      <dgm:t>
        <a:bodyPr/>
        <a:lstStyle/>
        <a:p>
          <a:endParaRPr lang="en-US"/>
        </a:p>
      </dgm:t>
    </dgm:pt>
    <dgm:pt modelId="{B41117AB-2832-45EB-A257-58F641A56B0A}">
      <dgm:prSet phldrT="[Text]"/>
      <dgm:spPr/>
      <dgm:t>
        <a:bodyPr/>
        <a:lstStyle/>
        <a:p>
          <a:r>
            <a:rPr lang="en-US" dirty="0"/>
            <a:t> </a:t>
          </a:r>
        </a:p>
      </dgm:t>
    </dgm:pt>
    <dgm:pt modelId="{1D20CE2A-F769-485F-A449-65C77CF904F3}" type="sibTrans" cxnId="{C0EBC78C-329C-4181-BD0D-5319D9CF44BD}">
      <dgm:prSet/>
      <dgm:spPr/>
      <dgm:t>
        <a:bodyPr/>
        <a:lstStyle/>
        <a:p>
          <a:endParaRPr lang="en-US"/>
        </a:p>
      </dgm:t>
    </dgm:pt>
    <dgm:pt modelId="{55D72CA2-DB03-44B4-961E-00FFBBC0F1E7}" type="parTrans" cxnId="{C0EBC78C-329C-4181-BD0D-5319D9CF44BD}">
      <dgm:prSet/>
      <dgm:spPr/>
      <dgm:t>
        <a:bodyPr/>
        <a:lstStyle/>
        <a:p>
          <a:endParaRPr lang="en-US"/>
        </a:p>
      </dgm:t>
    </dgm:pt>
    <dgm:pt modelId="{078AE7DE-043A-4308-A83E-1975FA406C64}" type="pres">
      <dgm:prSet presAssocID="{767362D9-51BF-40FE-A435-5B2992B295B8}" presName="Name0" presStyleCnt="0">
        <dgm:presLayoutVars>
          <dgm:chMax val="7"/>
          <dgm:dir/>
          <dgm:resizeHandles val="exact"/>
        </dgm:presLayoutVars>
      </dgm:prSet>
      <dgm:spPr/>
    </dgm:pt>
    <dgm:pt modelId="{0089AE53-1370-4B48-8656-989B9BC81CD0}" type="pres">
      <dgm:prSet presAssocID="{767362D9-51BF-40FE-A435-5B2992B295B8}" presName="ellipse1" presStyleLbl="vennNode1" presStyleIdx="0" presStyleCnt="5" custLinFactNeighborX="52858" custLinFactNeighborY="28919">
        <dgm:presLayoutVars>
          <dgm:bulletEnabled val="1"/>
        </dgm:presLayoutVars>
      </dgm:prSet>
      <dgm:spPr/>
    </dgm:pt>
    <dgm:pt modelId="{B08DFAF3-4765-47F3-8BDB-999322A03184}" type="pres">
      <dgm:prSet presAssocID="{767362D9-51BF-40FE-A435-5B2992B295B8}" presName="ellipse2" presStyleLbl="vennNode1" presStyleIdx="1" presStyleCnt="5" custLinFactNeighborX="28191" custLinFactNeighborY="9184">
        <dgm:presLayoutVars>
          <dgm:bulletEnabled val="1"/>
        </dgm:presLayoutVars>
      </dgm:prSet>
      <dgm:spPr/>
    </dgm:pt>
    <dgm:pt modelId="{212DD730-B842-455F-89CB-0FB8FC091B12}" type="pres">
      <dgm:prSet presAssocID="{767362D9-51BF-40FE-A435-5B2992B295B8}" presName="ellipse3" presStyleLbl="vennNode1" presStyleIdx="2" presStyleCnt="5" custLinFactNeighborX="660" custLinFactNeighborY="-8437">
        <dgm:presLayoutVars>
          <dgm:bulletEnabled val="1"/>
        </dgm:presLayoutVars>
      </dgm:prSet>
      <dgm:spPr/>
    </dgm:pt>
    <dgm:pt modelId="{D6257B7B-2B83-4322-A0A2-273FD48887AA}" type="pres">
      <dgm:prSet presAssocID="{767362D9-51BF-40FE-A435-5B2992B295B8}" presName="ellipse4" presStyleLbl="vennNode1" presStyleIdx="3" presStyleCnt="5" custLinFactNeighborX="-21111" custLinFactNeighborY="12411">
        <dgm:presLayoutVars>
          <dgm:bulletEnabled val="1"/>
        </dgm:presLayoutVars>
      </dgm:prSet>
      <dgm:spPr/>
    </dgm:pt>
    <dgm:pt modelId="{B7110294-036E-49DC-80CE-5B6BA9A3EED7}" type="pres">
      <dgm:prSet presAssocID="{767362D9-51BF-40FE-A435-5B2992B295B8}" presName="ellipse5" presStyleLbl="vennNode1" presStyleIdx="4" presStyleCnt="5" custLinFactNeighborX="-57765" custLinFactNeighborY="25839">
        <dgm:presLayoutVars>
          <dgm:bulletEnabled val="1"/>
        </dgm:presLayoutVars>
      </dgm:prSet>
      <dgm:spPr/>
    </dgm:pt>
  </dgm:ptLst>
  <dgm:cxnLst>
    <dgm:cxn modelId="{6EA3703D-3840-4E8F-BD04-7FDC3E9DE3FD}" type="presOf" srcId="{84DDC364-A46A-4417-A834-59A4DFD0C8E3}" destId="{B7110294-036E-49DC-80CE-5B6BA9A3EED7}" srcOrd="0" destOrd="0" presId="urn:microsoft.com/office/officeart/2005/8/layout/rings+Icon"/>
    <dgm:cxn modelId="{6F9BE012-123A-43E8-A6DA-01EF70377ED8}" srcId="{767362D9-51BF-40FE-A435-5B2992B295B8}" destId="{E5C20BA0-6BAB-486B-80C6-A40FEE76F657}" srcOrd="1" destOrd="0" parTransId="{391CA6DD-8E16-417F-A059-A5CCDB107465}" sibTransId="{0845C2DF-9365-4A84-AA5B-4943EA48CDF5}"/>
    <dgm:cxn modelId="{EEAF0478-CF51-4140-AAAE-0A3334B604F0}" srcId="{767362D9-51BF-40FE-A435-5B2992B295B8}" destId="{0D796130-4E46-4FE4-999C-A964FA429CB4}" srcOrd="2" destOrd="0" parTransId="{544F85C7-7C52-4A37-B56A-D6AA41941C58}" sibTransId="{073451E3-8400-4CB9-9B4D-A9F79B6F217F}"/>
    <dgm:cxn modelId="{C0EBC78C-329C-4181-BD0D-5319D9CF44BD}" srcId="{767362D9-51BF-40FE-A435-5B2992B295B8}" destId="{B41117AB-2832-45EB-A257-58F641A56B0A}" srcOrd="0" destOrd="0" parTransId="{55D72CA2-DB03-44B4-961E-00FFBBC0F1E7}" sibTransId="{1D20CE2A-F769-485F-A449-65C77CF904F3}"/>
    <dgm:cxn modelId="{A9CEF5DD-AF6D-4F92-B584-4F2424468FE6}" type="presOf" srcId="{767362D9-51BF-40FE-A435-5B2992B295B8}" destId="{078AE7DE-043A-4308-A83E-1975FA406C64}" srcOrd="0" destOrd="0" presId="urn:microsoft.com/office/officeart/2005/8/layout/rings+Icon"/>
    <dgm:cxn modelId="{C656EE91-B699-45ED-9EDF-3AC7DDE40F57}" srcId="{767362D9-51BF-40FE-A435-5B2992B295B8}" destId="{08F277BC-70E2-4778-944E-9C5C975FB8AE}" srcOrd="3" destOrd="0" parTransId="{5B2018DB-C0BB-41A3-B712-BE84EB9BD509}" sibTransId="{316828BE-8594-41F0-8146-0D267E4033C3}"/>
    <dgm:cxn modelId="{FFE2A5A0-2314-4A8D-9EEF-272E2F20018A}" type="presOf" srcId="{08F277BC-70E2-4778-944E-9C5C975FB8AE}" destId="{D6257B7B-2B83-4322-A0A2-273FD48887AA}" srcOrd="0" destOrd="0" presId="urn:microsoft.com/office/officeart/2005/8/layout/rings+Icon"/>
    <dgm:cxn modelId="{6D58CF81-B3E3-466A-B9F3-C3BCEBAD7818}" type="presOf" srcId="{0D796130-4E46-4FE4-999C-A964FA429CB4}" destId="{212DD730-B842-455F-89CB-0FB8FC091B12}" srcOrd="0" destOrd="0" presId="urn:microsoft.com/office/officeart/2005/8/layout/rings+Icon"/>
    <dgm:cxn modelId="{8962C3F7-0140-4777-AF21-EFD560F23126}" type="presOf" srcId="{E5C20BA0-6BAB-486B-80C6-A40FEE76F657}" destId="{B08DFAF3-4765-47F3-8BDB-999322A03184}" srcOrd="0" destOrd="0" presId="urn:microsoft.com/office/officeart/2005/8/layout/rings+Icon"/>
    <dgm:cxn modelId="{EA330D35-05AB-459F-BBCE-1E4F95529882}" type="presOf" srcId="{B41117AB-2832-45EB-A257-58F641A56B0A}" destId="{0089AE53-1370-4B48-8656-989B9BC81CD0}" srcOrd="0" destOrd="0" presId="urn:microsoft.com/office/officeart/2005/8/layout/rings+Icon"/>
    <dgm:cxn modelId="{3E4267CC-5940-424C-A8B7-1D9740922424}" srcId="{767362D9-51BF-40FE-A435-5B2992B295B8}" destId="{84DDC364-A46A-4417-A834-59A4DFD0C8E3}" srcOrd="4" destOrd="0" parTransId="{63E0B86E-9D04-467B-80BE-995EAB67063B}" sibTransId="{6AD20BE4-7EE7-44D4-B98E-F292FF91DAF9}"/>
    <dgm:cxn modelId="{AC13D3EB-623B-4C14-8A40-8A53E1CA328C}" type="presParOf" srcId="{078AE7DE-043A-4308-A83E-1975FA406C64}" destId="{0089AE53-1370-4B48-8656-989B9BC81CD0}" srcOrd="0" destOrd="0" presId="urn:microsoft.com/office/officeart/2005/8/layout/rings+Icon"/>
    <dgm:cxn modelId="{7531CA57-D9DF-448A-B3A7-B19000582374}" type="presParOf" srcId="{078AE7DE-043A-4308-A83E-1975FA406C64}" destId="{B08DFAF3-4765-47F3-8BDB-999322A03184}" srcOrd="1" destOrd="0" presId="urn:microsoft.com/office/officeart/2005/8/layout/rings+Icon"/>
    <dgm:cxn modelId="{45CECB62-B683-4715-9911-1B45D45CB092}" type="presParOf" srcId="{078AE7DE-043A-4308-A83E-1975FA406C64}" destId="{212DD730-B842-455F-89CB-0FB8FC091B12}" srcOrd="2" destOrd="0" presId="urn:microsoft.com/office/officeart/2005/8/layout/rings+Icon"/>
    <dgm:cxn modelId="{E3CFF8D3-8C23-4EC3-9342-12D801AF8545}" type="presParOf" srcId="{078AE7DE-043A-4308-A83E-1975FA406C64}" destId="{D6257B7B-2B83-4322-A0A2-273FD48887AA}" srcOrd="3" destOrd="0" presId="urn:microsoft.com/office/officeart/2005/8/layout/rings+Icon"/>
    <dgm:cxn modelId="{7C17E0F1-F340-41DB-A49F-A4354AB5AF65}" type="presParOf" srcId="{078AE7DE-043A-4308-A83E-1975FA406C64}" destId="{B7110294-036E-49DC-80CE-5B6BA9A3EED7}" srcOrd="4" destOrd="0" presId="urn:microsoft.com/office/officeart/2005/8/layout/rings+Icon"/>
  </dgm:cxnLst>
  <dgm:bg>
    <a:effectLst>
      <a:outerShdw blurRad="76200" dist="12700" dir="8100000" sy="-23000" kx="800400" algn="br" rotWithShape="0">
        <a:prstClr val="black">
          <a:alpha val="2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495EDA-98BC-4327-9280-C04D3A5C3B12}"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en-US"/>
        </a:p>
      </dgm:t>
    </dgm:pt>
    <dgm:pt modelId="{2D3DB372-DF61-456A-93DE-C5E0D65DC04B}">
      <dgm:prSet phldrT="[Text]"/>
      <dgm:spPr/>
      <dgm:t>
        <a:bodyPr/>
        <a:lstStyle/>
        <a:p>
          <a:r>
            <a:rPr lang="en-US" dirty="0"/>
            <a:t> </a:t>
          </a:r>
        </a:p>
      </dgm:t>
    </dgm:pt>
    <dgm:pt modelId="{CB4668B6-6586-4D4E-A77A-FD5BE599DEB7}" type="parTrans" cxnId="{139BF536-F496-4076-A5F9-A2D63BD64FF5}">
      <dgm:prSet/>
      <dgm:spPr/>
      <dgm:t>
        <a:bodyPr/>
        <a:lstStyle/>
        <a:p>
          <a:endParaRPr lang="en-US"/>
        </a:p>
      </dgm:t>
    </dgm:pt>
    <dgm:pt modelId="{A01097AD-BFF5-4776-89A8-3C229E02FF83}" type="sibTrans" cxnId="{139BF536-F496-4076-A5F9-A2D63BD64FF5}">
      <dgm:prSet/>
      <dgm:spPr/>
      <dgm:t>
        <a:bodyPr/>
        <a:lstStyle/>
        <a:p>
          <a:endParaRPr lang="en-US"/>
        </a:p>
      </dgm:t>
    </dgm:pt>
    <dgm:pt modelId="{53C98C75-6617-40EC-98BE-51FDFDFE9810}">
      <dgm:prSet phldrT="[Text]" custT="1"/>
      <dgm:spPr/>
      <dgm:t>
        <a:bodyPr/>
        <a:lstStyle/>
        <a:p>
          <a:endParaRPr lang="en-US" sz="1800" b="1" dirty="0"/>
        </a:p>
      </dgm:t>
    </dgm:pt>
    <dgm:pt modelId="{C3778EC8-5E94-445B-B17B-704C0987FB35}" type="parTrans" cxnId="{D007E714-9DE1-4AB0-AF43-0B128109951C}">
      <dgm:prSet/>
      <dgm:spPr/>
      <dgm:t>
        <a:bodyPr/>
        <a:lstStyle/>
        <a:p>
          <a:endParaRPr lang="en-US"/>
        </a:p>
      </dgm:t>
    </dgm:pt>
    <dgm:pt modelId="{5BEBD2AF-0DDE-4AD5-B30E-0A21A9434AD9}" type="sibTrans" cxnId="{D007E714-9DE1-4AB0-AF43-0B128109951C}">
      <dgm:prSet/>
      <dgm:spPr/>
      <dgm:t>
        <a:bodyPr/>
        <a:lstStyle/>
        <a:p>
          <a:endParaRPr lang="en-US"/>
        </a:p>
      </dgm:t>
    </dgm:pt>
    <dgm:pt modelId="{46CA9575-BCF9-4D17-B314-46B3BB6B19D5}">
      <dgm:prSet phldrT="[Text]"/>
      <dgm:spPr/>
      <dgm:t>
        <a:bodyPr/>
        <a:lstStyle/>
        <a:p>
          <a:r>
            <a:rPr lang="en-US" dirty="0"/>
            <a:t>   </a:t>
          </a:r>
        </a:p>
      </dgm:t>
    </dgm:pt>
    <dgm:pt modelId="{E38F3BDD-E177-46E3-AA50-65C757D69EBD}" type="parTrans" cxnId="{70FFAAAA-1621-4334-94C9-2DCFB9FDC794}">
      <dgm:prSet/>
      <dgm:spPr/>
      <dgm:t>
        <a:bodyPr/>
        <a:lstStyle/>
        <a:p>
          <a:endParaRPr lang="en-US"/>
        </a:p>
      </dgm:t>
    </dgm:pt>
    <dgm:pt modelId="{05674255-1523-4FD9-B7A1-C17405597CE7}" type="sibTrans" cxnId="{70FFAAAA-1621-4334-94C9-2DCFB9FDC794}">
      <dgm:prSet/>
      <dgm:spPr/>
      <dgm:t>
        <a:bodyPr/>
        <a:lstStyle/>
        <a:p>
          <a:endParaRPr lang="en-US"/>
        </a:p>
      </dgm:t>
    </dgm:pt>
    <dgm:pt modelId="{9A0B1586-078D-4DF6-B4BE-BC1F1AED3C96}">
      <dgm:prSet phldrT="[Text]" custT="1"/>
      <dgm:spPr/>
      <dgm:t>
        <a:bodyPr/>
        <a:lstStyle/>
        <a:p>
          <a:endParaRPr lang="en-US" sz="1800" b="1" dirty="0"/>
        </a:p>
      </dgm:t>
    </dgm:pt>
    <dgm:pt modelId="{E3117619-E0F2-4898-BDB6-7010D34E685A}" type="parTrans" cxnId="{E3B10445-5BAA-468F-BBE6-2745DC20535B}">
      <dgm:prSet/>
      <dgm:spPr/>
      <dgm:t>
        <a:bodyPr/>
        <a:lstStyle/>
        <a:p>
          <a:endParaRPr lang="en-US"/>
        </a:p>
      </dgm:t>
    </dgm:pt>
    <dgm:pt modelId="{82E44BDD-A342-42C2-B23E-32F94333362A}" type="sibTrans" cxnId="{E3B10445-5BAA-468F-BBE6-2745DC20535B}">
      <dgm:prSet/>
      <dgm:spPr/>
      <dgm:t>
        <a:bodyPr/>
        <a:lstStyle/>
        <a:p>
          <a:endParaRPr lang="en-US"/>
        </a:p>
      </dgm:t>
    </dgm:pt>
    <dgm:pt modelId="{6B7835BD-ED77-484B-AF1B-E3EB65730FDE}">
      <dgm:prSet phldrT="[Text]"/>
      <dgm:spPr/>
      <dgm:t>
        <a:bodyPr/>
        <a:lstStyle/>
        <a:p>
          <a:r>
            <a:rPr lang="en-US" dirty="0"/>
            <a:t>    </a:t>
          </a:r>
        </a:p>
      </dgm:t>
    </dgm:pt>
    <dgm:pt modelId="{88276666-A1A9-4138-9F1A-5DF2FF9C2051}" type="parTrans" cxnId="{822D3AC0-8C57-4DA7-810D-9C1E95D0CE8A}">
      <dgm:prSet/>
      <dgm:spPr/>
      <dgm:t>
        <a:bodyPr/>
        <a:lstStyle/>
        <a:p>
          <a:endParaRPr lang="en-US"/>
        </a:p>
      </dgm:t>
    </dgm:pt>
    <dgm:pt modelId="{C78C1B26-DC71-44E7-B963-B80FF421620C}" type="sibTrans" cxnId="{822D3AC0-8C57-4DA7-810D-9C1E95D0CE8A}">
      <dgm:prSet/>
      <dgm:spPr/>
      <dgm:t>
        <a:bodyPr/>
        <a:lstStyle/>
        <a:p>
          <a:endParaRPr lang="en-US"/>
        </a:p>
      </dgm:t>
    </dgm:pt>
    <dgm:pt modelId="{41E3A34A-C7E0-4708-BF5A-477BEE45A045}">
      <dgm:prSet phldrT="[Text]" custT="1"/>
      <dgm:spPr/>
      <dgm:t>
        <a:bodyPr/>
        <a:lstStyle/>
        <a:p>
          <a:endParaRPr lang="en-US" sz="1800" b="1" dirty="0"/>
        </a:p>
      </dgm:t>
    </dgm:pt>
    <dgm:pt modelId="{D4C34A0A-7027-457E-A7FC-15BB5A6F2159}" type="parTrans" cxnId="{316147F7-1C0C-4874-ACC1-7AD63028293C}">
      <dgm:prSet/>
      <dgm:spPr/>
      <dgm:t>
        <a:bodyPr/>
        <a:lstStyle/>
        <a:p>
          <a:endParaRPr lang="en-US"/>
        </a:p>
      </dgm:t>
    </dgm:pt>
    <dgm:pt modelId="{60794A0B-178C-41AC-989E-DED08D8BE22D}" type="sibTrans" cxnId="{316147F7-1C0C-4874-ACC1-7AD63028293C}">
      <dgm:prSet/>
      <dgm:spPr/>
      <dgm:t>
        <a:bodyPr/>
        <a:lstStyle/>
        <a:p>
          <a:endParaRPr lang="en-US"/>
        </a:p>
      </dgm:t>
    </dgm:pt>
    <dgm:pt modelId="{BCEB1A88-68C1-4301-8B45-EFD7B0454238}">
      <dgm:prSet/>
      <dgm:spPr/>
      <dgm:t>
        <a:bodyPr/>
        <a:lstStyle/>
        <a:p>
          <a:endParaRPr lang="en-US" dirty="0"/>
        </a:p>
      </dgm:t>
    </dgm:pt>
    <dgm:pt modelId="{80FFED55-9A06-4D5C-9D45-FE35A2C35297}" type="sibTrans" cxnId="{DCA8B90E-C415-4879-AB17-7AD5C8A73F0D}">
      <dgm:prSet/>
      <dgm:spPr/>
      <dgm:t>
        <a:bodyPr/>
        <a:lstStyle/>
        <a:p>
          <a:endParaRPr lang="en-US"/>
        </a:p>
      </dgm:t>
    </dgm:pt>
    <dgm:pt modelId="{282D90B0-11B4-4F25-B2A8-DE92B98CB330}" type="parTrans" cxnId="{DCA8B90E-C415-4879-AB17-7AD5C8A73F0D}">
      <dgm:prSet/>
      <dgm:spPr/>
      <dgm:t>
        <a:bodyPr/>
        <a:lstStyle/>
        <a:p>
          <a:endParaRPr lang="en-US"/>
        </a:p>
      </dgm:t>
    </dgm:pt>
    <dgm:pt modelId="{60D2917C-60F2-4B0A-90F2-BB00277AC6DE}">
      <dgm:prSet/>
      <dgm:spPr/>
      <dgm:t>
        <a:bodyPr/>
        <a:lstStyle/>
        <a:p>
          <a:endParaRPr lang="en-US" dirty="0"/>
        </a:p>
      </dgm:t>
    </dgm:pt>
    <dgm:pt modelId="{772A7A7B-AFB7-4729-BA4D-F032039C6FF1}" type="sibTrans" cxnId="{FFCE6F54-2C10-48BA-9EF3-44935A62DA77}">
      <dgm:prSet/>
      <dgm:spPr/>
      <dgm:t>
        <a:bodyPr/>
        <a:lstStyle/>
        <a:p>
          <a:endParaRPr lang="en-US"/>
        </a:p>
      </dgm:t>
    </dgm:pt>
    <dgm:pt modelId="{E979E8A0-5E4F-423B-A46F-B07AC1809630}" type="parTrans" cxnId="{FFCE6F54-2C10-48BA-9EF3-44935A62DA77}">
      <dgm:prSet/>
      <dgm:spPr/>
      <dgm:t>
        <a:bodyPr/>
        <a:lstStyle/>
        <a:p>
          <a:endParaRPr lang="en-US"/>
        </a:p>
      </dgm:t>
    </dgm:pt>
    <dgm:pt modelId="{95624395-F08F-46A1-B322-E5970E7BCB29}">
      <dgm:prSet custT="1"/>
      <dgm:spPr/>
      <dgm:t>
        <a:bodyPr/>
        <a:lstStyle/>
        <a:p>
          <a:endParaRPr lang="en-US" sz="1800" b="1" dirty="0"/>
        </a:p>
      </dgm:t>
    </dgm:pt>
    <dgm:pt modelId="{BC00590F-4B45-49CA-82B9-3C6AE3A9A989}" type="parTrans" cxnId="{1B77E292-541C-4AFC-9DEA-E29AE75AD33C}">
      <dgm:prSet/>
      <dgm:spPr/>
      <dgm:t>
        <a:bodyPr/>
        <a:lstStyle/>
        <a:p>
          <a:endParaRPr lang="en-US"/>
        </a:p>
      </dgm:t>
    </dgm:pt>
    <dgm:pt modelId="{10F5589B-9470-4A1F-9A7F-2ABC1EBA0FFB}" type="sibTrans" cxnId="{1B77E292-541C-4AFC-9DEA-E29AE75AD33C}">
      <dgm:prSet/>
      <dgm:spPr/>
      <dgm:t>
        <a:bodyPr/>
        <a:lstStyle/>
        <a:p>
          <a:endParaRPr lang="en-US"/>
        </a:p>
      </dgm:t>
    </dgm:pt>
    <dgm:pt modelId="{2970388E-3095-4CD7-B502-B854EDBD1296}">
      <dgm:prSet/>
      <dgm:spPr/>
      <dgm:t>
        <a:bodyPr/>
        <a:lstStyle/>
        <a:p>
          <a:endParaRPr lang="en-US" sz="1300" dirty="0"/>
        </a:p>
      </dgm:t>
    </dgm:pt>
    <dgm:pt modelId="{E99CC43B-A08F-4B36-B7E8-D953E36285A7}" type="parTrans" cxnId="{652A37EE-AD94-491F-8297-C2C81B343976}">
      <dgm:prSet/>
      <dgm:spPr/>
      <dgm:t>
        <a:bodyPr/>
        <a:lstStyle/>
        <a:p>
          <a:endParaRPr lang="en-US"/>
        </a:p>
      </dgm:t>
    </dgm:pt>
    <dgm:pt modelId="{EC9EF143-7004-485E-8DC9-6EF23904A894}" type="sibTrans" cxnId="{652A37EE-AD94-491F-8297-C2C81B343976}">
      <dgm:prSet/>
      <dgm:spPr/>
      <dgm:t>
        <a:bodyPr/>
        <a:lstStyle/>
        <a:p>
          <a:endParaRPr lang="en-US"/>
        </a:p>
      </dgm:t>
    </dgm:pt>
    <dgm:pt modelId="{EF9D2CF7-3F61-438D-B92D-DF3258B6E5E6}">
      <dgm:prSet custT="1"/>
      <dgm:spPr/>
      <dgm:t>
        <a:bodyPr/>
        <a:lstStyle/>
        <a:p>
          <a:endParaRPr lang="en-US" sz="1800" b="1" dirty="0"/>
        </a:p>
      </dgm:t>
    </dgm:pt>
    <dgm:pt modelId="{8EB31162-C64A-41C0-B926-05089FF33FD5}" type="parTrans" cxnId="{2C5A35AC-9E4A-40F7-A476-E224E0E64FC1}">
      <dgm:prSet/>
      <dgm:spPr/>
      <dgm:t>
        <a:bodyPr/>
        <a:lstStyle/>
        <a:p>
          <a:endParaRPr lang="en-US"/>
        </a:p>
      </dgm:t>
    </dgm:pt>
    <dgm:pt modelId="{528EAAE2-C0F3-4AE7-BD34-B5A821DCFFE6}" type="sibTrans" cxnId="{2C5A35AC-9E4A-40F7-A476-E224E0E64FC1}">
      <dgm:prSet/>
      <dgm:spPr/>
      <dgm:t>
        <a:bodyPr/>
        <a:lstStyle/>
        <a:p>
          <a:endParaRPr lang="en-US"/>
        </a:p>
      </dgm:t>
    </dgm:pt>
    <dgm:pt modelId="{EDC36D11-B6BF-4055-80D5-54C9B2A7A310}">
      <dgm:prSet custT="1"/>
      <dgm:spPr/>
      <dgm:t>
        <a:bodyPr/>
        <a:lstStyle/>
        <a:p>
          <a:endParaRPr lang="en-US" sz="1800" b="1" dirty="0"/>
        </a:p>
      </dgm:t>
    </dgm:pt>
    <dgm:pt modelId="{A393DA19-B922-4C35-8D87-07DDD7FC15FD}" type="parTrans" cxnId="{157898A7-6975-4547-94A1-A7202824D3CC}">
      <dgm:prSet/>
      <dgm:spPr/>
      <dgm:t>
        <a:bodyPr/>
        <a:lstStyle/>
        <a:p>
          <a:endParaRPr lang="en-US"/>
        </a:p>
      </dgm:t>
    </dgm:pt>
    <dgm:pt modelId="{D2091482-4F3B-490A-AF2F-632010CEB4CC}" type="sibTrans" cxnId="{157898A7-6975-4547-94A1-A7202824D3CC}">
      <dgm:prSet/>
      <dgm:spPr/>
      <dgm:t>
        <a:bodyPr/>
        <a:lstStyle/>
        <a:p>
          <a:endParaRPr lang="en-US"/>
        </a:p>
      </dgm:t>
    </dgm:pt>
    <dgm:pt modelId="{C215C238-556A-459A-A7B8-60D9508D3536}" type="pres">
      <dgm:prSet presAssocID="{10495EDA-98BC-4327-9280-C04D3A5C3B12}" presName="linearFlow" presStyleCnt="0">
        <dgm:presLayoutVars>
          <dgm:dir/>
          <dgm:animLvl val="lvl"/>
          <dgm:resizeHandles val="exact"/>
        </dgm:presLayoutVars>
      </dgm:prSet>
      <dgm:spPr/>
    </dgm:pt>
    <dgm:pt modelId="{C50E9B20-03F6-4E25-AB07-664E1EF0014B}" type="pres">
      <dgm:prSet presAssocID="{2D3DB372-DF61-456A-93DE-C5E0D65DC04B}" presName="composite" presStyleCnt="0"/>
      <dgm:spPr/>
    </dgm:pt>
    <dgm:pt modelId="{CA8F066E-1803-4A1F-BAB8-73D5655A9A3B}" type="pres">
      <dgm:prSet presAssocID="{2D3DB372-DF61-456A-93DE-C5E0D65DC04B}" presName="parentText" presStyleLbl="alignNode1" presStyleIdx="0" presStyleCnt="5" custAng="10800000">
        <dgm:presLayoutVars>
          <dgm:chMax val="1"/>
          <dgm:bulletEnabled val="1"/>
        </dgm:presLayoutVars>
      </dgm:prSet>
      <dgm:spPr/>
    </dgm:pt>
    <dgm:pt modelId="{C52AA0A4-7B40-4CD1-98EA-FFE5E9B135ED}" type="pres">
      <dgm:prSet presAssocID="{2D3DB372-DF61-456A-93DE-C5E0D65DC04B}" presName="descendantText" presStyleLbl="alignAcc1" presStyleIdx="0" presStyleCnt="5">
        <dgm:presLayoutVars>
          <dgm:bulletEnabled val="1"/>
        </dgm:presLayoutVars>
      </dgm:prSet>
      <dgm:spPr/>
    </dgm:pt>
    <dgm:pt modelId="{B2C29EEE-4D40-4F9A-B545-57F9D84FF717}" type="pres">
      <dgm:prSet presAssocID="{A01097AD-BFF5-4776-89A8-3C229E02FF83}" presName="sp" presStyleCnt="0"/>
      <dgm:spPr/>
    </dgm:pt>
    <dgm:pt modelId="{FB825E9B-2105-421A-BE44-9ACA42292097}" type="pres">
      <dgm:prSet presAssocID="{60D2917C-60F2-4B0A-90F2-BB00277AC6DE}" presName="composite" presStyleCnt="0"/>
      <dgm:spPr/>
    </dgm:pt>
    <dgm:pt modelId="{F150B876-BDE2-4850-A4AF-A20646BF7F8E}" type="pres">
      <dgm:prSet presAssocID="{60D2917C-60F2-4B0A-90F2-BB00277AC6DE}" presName="parentText" presStyleLbl="alignNode1" presStyleIdx="1" presStyleCnt="5" custAng="10800000">
        <dgm:presLayoutVars>
          <dgm:chMax val="1"/>
          <dgm:bulletEnabled val="1"/>
        </dgm:presLayoutVars>
      </dgm:prSet>
      <dgm:spPr/>
    </dgm:pt>
    <dgm:pt modelId="{B05C37F4-F644-43B6-A35E-9120F8172E16}" type="pres">
      <dgm:prSet presAssocID="{60D2917C-60F2-4B0A-90F2-BB00277AC6DE}" presName="descendantText" presStyleLbl="alignAcc1" presStyleIdx="1" presStyleCnt="5">
        <dgm:presLayoutVars>
          <dgm:bulletEnabled val="1"/>
        </dgm:presLayoutVars>
      </dgm:prSet>
      <dgm:spPr/>
    </dgm:pt>
    <dgm:pt modelId="{D3A96803-F20C-49F0-88C1-C5FC7567CF92}" type="pres">
      <dgm:prSet presAssocID="{772A7A7B-AFB7-4729-BA4D-F032039C6FF1}" presName="sp" presStyleCnt="0"/>
      <dgm:spPr/>
    </dgm:pt>
    <dgm:pt modelId="{3283AF94-7F70-495D-89D8-262FBE0EC1D3}" type="pres">
      <dgm:prSet presAssocID="{BCEB1A88-68C1-4301-8B45-EFD7B0454238}" presName="composite" presStyleCnt="0"/>
      <dgm:spPr/>
    </dgm:pt>
    <dgm:pt modelId="{5F3CD383-7F80-449D-AE48-4A164D576ABF}" type="pres">
      <dgm:prSet presAssocID="{BCEB1A88-68C1-4301-8B45-EFD7B0454238}" presName="parentText" presStyleLbl="alignNode1" presStyleIdx="2" presStyleCnt="5" custAng="10641756">
        <dgm:presLayoutVars>
          <dgm:chMax val="1"/>
          <dgm:bulletEnabled val="1"/>
        </dgm:presLayoutVars>
      </dgm:prSet>
      <dgm:spPr/>
    </dgm:pt>
    <dgm:pt modelId="{D9CA5AAE-A5C2-4EDF-9074-94BEB5C06D2F}" type="pres">
      <dgm:prSet presAssocID="{BCEB1A88-68C1-4301-8B45-EFD7B0454238}" presName="descendantText" presStyleLbl="alignAcc1" presStyleIdx="2" presStyleCnt="5">
        <dgm:presLayoutVars>
          <dgm:bulletEnabled val="1"/>
        </dgm:presLayoutVars>
      </dgm:prSet>
      <dgm:spPr/>
    </dgm:pt>
    <dgm:pt modelId="{62A9AF68-2886-4370-A654-8187115F7A56}" type="pres">
      <dgm:prSet presAssocID="{80FFED55-9A06-4D5C-9D45-FE35A2C35297}" presName="sp" presStyleCnt="0"/>
      <dgm:spPr/>
    </dgm:pt>
    <dgm:pt modelId="{E0C91D67-E38A-4707-A170-8503A55122BA}" type="pres">
      <dgm:prSet presAssocID="{46CA9575-BCF9-4D17-B314-46B3BB6B19D5}" presName="composite" presStyleCnt="0"/>
      <dgm:spPr/>
    </dgm:pt>
    <dgm:pt modelId="{9BAFC8AC-E6FB-4C90-A093-3453E453ABB6}" type="pres">
      <dgm:prSet presAssocID="{46CA9575-BCF9-4D17-B314-46B3BB6B19D5}" presName="parentText" presStyleLbl="alignNode1" presStyleIdx="3" presStyleCnt="5" custAng="10800000">
        <dgm:presLayoutVars>
          <dgm:chMax val="1"/>
          <dgm:bulletEnabled val="1"/>
        </dgm:presLayoutVars>
      </dgm:prSet>
      <dgm:spPr/>
    </dgm:pt>
    <dgm:pt modelId="{B719F9D3-27B1-4AE8-81FA-B915308975BA}" type="pres">
      <dgm:prSet presAssocID="{46CA9575-BCF9-4D17-B314-46B3BB6B19D5}" presName="descendantText" presStyleLbl="alignAcc1" presStyleIdx="3" presStyleCnt="5">
        <dgm:presLayoutVars>
          <dgm:bulletEnabled val="1"/>
        </dgm:presLayoutVars>
      </dgm:prSet>
      <dgm:spPr/>
    </dgm:pt>
    <dgm:pt modelId="{703088AA-1AD9-4025-93E6-B23BAFBBA904}" type="pres">
      <dgm:prSet presAssocID="{05674255-1523-4FD9-B7A1-C17405597CE7}" presName="sp" presStyleCnt="0"/>
      <dgm:spPr/>
    </dgm:pt>
    <dgm:pt modelId="{F3746CAC-DF70-4AAA-9F7A-E08D41C68BF0}" type="pres">
      <dgm:prSet presAssocID="{6B7835BD-ED77-484B-AF1B-E3EB65730FDE}" presName="composite" presStyleCnt="0"/>
      <dgm:spPr/>
    </dgm:pt>
    <dgm:pt modelId="{448DB3F5-2ACE-46FD-B093-23ED8C2D98ED}" type="pres">
      <dgm:prSet presAssocID="{6B7835BD-ED77-484B-AF1B-E3EB65730FDE}" presName="parentText" presStyleLbl="alignNode1" presStyleIdx="4" presStyleCnt="5" custAng="10800000">
        <dgm:presLayoutVars>
          <dgm:chMax val="1"/>
          <dgm:bulletEnabled val="1"/>
        </dgm:presLayoutVars>
      </dgm:prSet>
      <dgm:spPr/>
    </dgm:pt>
    <dgm:pt modelId="{408FEF9E-9844-44CB-A112-C0D46BBEA632}" type="pres">
      <dgm:prSet presAssocID="{6B7835BD-ED77-484B-AF1B-E3EB65730FDE}" presName="descendantText" presStyleLbl="alignAcc1" presStyleIdx="4" presStyleCnt="5">
        <dgm:presLayoutVars>
          <dgm:bulletEnabled val="1"/>
        </dgm:presLayoutVars>
      </dgm:prSet>
      <dgm:spPr/>
    </dgm:pt>
  </dgm:ptLst>
  <dgm:cxnLst>
    <dgm:cxn modelId="{157898A7-6975-4547-94A1-A7202824D3CC}" srcId="{95624395-F08F-46A1-B322-E5970E7BCB29}" destId="{EDC36D11-B6BF-4055-80D5-54C9B2A7A310}" srcOrd="0" destOrd="0" parTransId="{A393DA19-B922-4C35-8D87-07DDD7FC15FD}" sibTransId="{D2091482-4F3B-490A-AF2F-632010CEB4CC}"/>
    <dgm:cxn modelId="{C32AFFBA-6004-4AF7-9483-ACC0D0E89640}" type="presOf" srcId="{41E3A34A-C7E0-4708-BF5A-477BEE45A045}" destId="{408FEF9E-9844-44CB-A112-C0D46BBEA632}" srcOrd="0" destOrd="0" presId="urn:microsoft.com/office/officeart/2005/8/layout/chevron2"/>
    <dgm:cxn modelId="{652A37EE-AD94-491F-8297-C2C81B343976}" srcId="{95624395-F08F-46A1-B322-E5970E7BCB29}" destId="{2970388E-3095-4CD7-B502-B854EDBD1296}" srcOrd="1" destOrd="0" parTransId="{E99CC43B-A08F-4B36-B7E8-D953E36285A7}" sibTransId="{EC9EF143-7004-485E-8DC9-6EF23904A894}"/>
    <dgm:cxn modelId="{DBF1709D-844A-4322-9A6D-0617D205A8CA}" type="presOf" srcId="{BCEB1A88-68C1-4301-8B45-EFD7B0454238}" destId="{5F3CD383-7F80-449D-AE48-4A164D576ABF}" srcOrd="0" destOrd="0" presId="urn:microsoft.com/office/officeart/2005/8/layout/chevron2"/>
    <dgm:cxn modelId="{664FD850-C497-422F-9098-C86854DCE8CC}" type="presOf" srcId="{60D2917C-60F2-4B0A-90F2-BB00277AC6DE}" destId="{F150B876-BDE2-4850-A4AF-A20646BF7F8E}" srcOrd="0" destOrd="0" presId="urn:microsoft.com/office/officeart/2005/8/layout/chevron2"/>
    <dgm:cxn modelId="{4DB16E07-8A97-4950-AE56-9B87F2768DBA}" type="presOf" srcId="{6B7835BD-ED77-484B-AF1B-E3EB65730FDE}" destId="{448DB3F5-2ACE-46FD-B093-23ED8C2D98ED}" srcOrd="0" destOrd="0" presId="urn:microsoft.com/office/officeart/2005/8/layout/chevron2"/>
    <dgm:cxn modelId="{4EB2FAD1-90E5-4C7C-A712-F07DAEA92FA6}" type="presOf" srcId="{95624395-F08F-46A1-B322-E5970E7BCB29}" destId="{B05C37F4-F644-43B6-A35E-9120F8172E16}" srcOrd="0" destOrd="0" presId="urn:microsoft.com/office/officeart/2005/8/layout/chevron2"/>
    <dgm:cxn modelId="{316147F7-1C0C-4874-ACC1-7AD63028293C}" srcId="{6B7835BD-ED77-484B-AF1B-E3EB65730FDE}" destId="{41E3A34A-C7E0-4708-BF5A-477BEE45A045}" srcOrd="0" destOrd="0" parTransId="{D4C34A0A-7027-457E-A7FC-15BB5A6F2159}" sibTransId="{60794A0B-178C-41AC-989E-DED08D8BE22D}"/>
    <dgm:cxn modelId="{235E4692-6720-4DDF-B94D-F71EBD0AA921}" type="presOf" srcId="{EF9D2CF7-3F61-438D-B92D-DF3258B6E5E6}" destId="{D9CA5AAE-A5C2-4EDF-9074-94BEB5C06D2F}" srcOrd="0" destOrd="0" presId="urn:microsoft.com/office/officeart/2005/8/layout/chevron2"/>
    <dgm:cxn modelId="{DCA8B90E-C415-4879-AB17-7AD5C8A73F0D}" srcId="{10495EDA-98BC-4327-9280-C04D3A5C3B12}" destId="{BCEB1A88-68C1-4301-8B45-EFD7B0454238}" srcOrd="2" destOrd="0" parTransId="{282D90B0-11B4-4F25-B2A8-DE92B98CB330}" sibTransId="{80FFED55-9A06-4D5C-9D45-FE35A2C35297}"/>
    <dgm:cxn modelId="{40521BAB-36EB-4C38-973A-92463118555F}" type="presOf" srcId="{2D3DB372-DF61-456A-93DE-C5E0D65DC04B}" destId="{CA8F066E-1803-4A1F-BAB8-73D5655A9A3B}" srcOrd="0" destOrd="0" presId="urn:microsoft.com/office/officeart/2005/8/layout/chevron2"/>
    <dgm:cxn modelId="{FFCE6F54-2C10-48BA-9EF3-44935A62DA77}" srcId="{10495EDA-98BC-4327-9280-C04D3A5C3B12}" destId="{60D2917C-60F2-4B0A-90F2-BB00277AC6DE}" srcOrd="1" destOrd="0" parTransId="{E979E8A0-5E4F-423B-A46F-B07AC1809630}" sibTransId="{772A7A7B-AFB7-4729-BA4D-F032039C6FF1}"/>
    <dgm:cxn modelId="{A22417BF-71B5-45E6-8505-13FD47D795B5}" type="presOf" srcId="{9A0B1586-078D-4DF6-B4BE-BC1F1AED3C96}" destId="{B719F9D3-27B1-4AE8-81FA-B915308975BA}" srcOrd="0" destOrd="0" presId="urn:microsoft.com/office/officeart/2005/8/layout/chevron2"/>
    <dgm:cxn modelId="{E3B10445-5BAA-468F-BBE6-2745DC20535B}" srcId="{46CA9575-BCF9-4D17-B314-46B3BB6B19D5}" destId="{9A0B1586-078D-4DF6-B4BE-BC1F1AED3C96}" srcOrd="0" destOrd="0" parTransId="{E3117619-E0F2-4898-BDB6-7010D34E685A}" sibTransId="{82E44BDD-A342-42C2-B23E-32F94333362A}"/>
    <dgm:cxn modelId="{D007E714-9DE1-4AB0-AF43-0B128109951C}" srcId="{2D3DB372-DF61-456A-93DE-C5E0D65DC04B}" destId="{53C98C75-6617-40EC-98BE-51FDFDFE9810}" srcOrd="0" destOrd="0" parTransId="{C3778EC8-5E94-445B-B17B-704C0987FB35}" sibTransId="{5BEBD2AF-0DDE-4AD5-B30E-0A21A9434AD9}"/>
    <dgm:cxn modelId="{9DD86618-3CAA-4296-A799-77771C294523}" type="presOf" srcId="{53C98C75-6617-40EC-98BE-51FDFDFE9810}" destId="{C52AA0A4-7B40-4CD1-98EA-FFE5E9B135ED}" srcOrd="0" destOrd="0" presId="urn:microsoft.com/office/officeart/2005/8/layout/chevron2"/>
    <dgm:cxn modelId="{2C5A35AC-9E4A-40F7-A476-E224E0E64FC1}" srcId="{BCEB1A88-68C1-4301-8B45-EFD7B0454238}" destId="{EF9D2CF7-3F61-438D-B92D-DF3258B6E5E6}" srcOrd="0" destOrd="0" parTransId="{8EB31162-C64A-41C0-B926-05089FF33FD5}" sibTransId="{528EAAE2-C0F3-4AE7-BD34-B5A821DCFFE6}"/>
    <dgm:cxn modelId="{139BF536-F496-4076-A5F9-A2D63BD64FF5}" srcId="{10495EDA-98BC-4327-9280-C04D3A5C3B12}" destId="{2D3DB372-DF61-456A-93DE-C5E0D65DC04B}" srcOrd="0" destOrd="0" parTransId="{CB4668B6-6586-4D4E-A77A-FD5BE599DEB7}" sibTransId="{A01097AD-BFF5-4776-89A8-3C229E02FF83}"/>
    <dgm:cxn modelId="{822D3AC0-8C57-4DA7-810D-9C1E95D0CE8A}" srcId="{10495EDA-98BC-4327-9280-C04D3A5C3B12}" destId="{6B7835BD-ED77-484B-AF1B-E3EB65730FDE}" srcOrd="4" destOrd="0" parTransId="{88276666-A1A9-4138-9F1A-5DF2FF9C2051}" sibTransId="{C78C1B26-DC71-44E7-B963-B80FF421620C}"/>
    <dgm:cxn modelId="{F9075B48-1452-4069-8A5B-88CD57830EE5}" type="presOf" srcId="{2970388E-3095-4CD7-B502-B854EDBD1296}" destId="{B05C37F4-F644-43B6-A35E-9120F8172E16}" srcOrd="0" destOrd="2" presId="urn:microsoft.com/office/officeart/2005/8/layout/chevron2"/>
    <dgm:cxn modelId="{3E493F95-B655-495F-B106-EBD1E69D335F}" type="presOf" srcId="{46CA9575-BCF9-4D17-B314-46B3BB6B19D5}" destId="{9BAFC8AC-E6FB-4C90-A093-3453E453ABB6}" srcOrd="0" destOrd="0" presId="urn:microsoft.com/office/officeart/2005/8/layout/chevron2"/>
    <dgm:cxn modelId="{61F5313D-3E71-4C87-A443-0DFB7C1C4D04}" type="presOf" srcId="{EDC36D11-B6BF-4055-80D5-54C9B2A7A310}" destId="{B05C37F4-F644-43B6-A35E-9120F8172E16}" srcOrd="0" destOrd="1" presId="urn:microsoft.com/office/officeart/2005/8/layout/chevron2"/>
    <dgm:cxn modelId="{1B77E292-541C-4AFC-9DEA-E29AE75AD33C}" srcId="{60D2917C-60F2-4B0A-90F2-BB00277AC6DE}" destId="{95624395-F08F-46A1-B322-E5970E7BCB29}" srcOrd="0" destOrd="0" parTransId="{BC00590F-4B45-49CA-82B9-3C6AE3A9A989}" sibTransId="{10F5589B-9470-4A1F-9A7F-2ABC1EBA0FFB}"/>
    <dgm:cxn modelId="{70FFAAAA-1621-4334-94C9-2DCFB9FDC794}" srcId="{10495EDA-98BC-4327-9280-C04D3A5C3B12}" destId="{46CA9575-BCF9-4D17-B314-46B3BB6B19D5}" srcOrd="3" destOrd="0" parTransId="{E38F3BDD-E177-46E3-AA50-65C757D69EBD}" sibTransId="{05674255-1523-4FD9-B7A1-C17405597CE7}"/>
    <dgm:cxn modelId="{7CC07774-89A5-486F-B296-ABF26EA3DABC}" type="presOf" srcId="{10495EDA-98BC-4327-9280-C04D3A5C3B12}" destId="{C215C238-556A-459A-A7B8-60D9508D3536}" srcOrd="0" destOrd="0" presId="urn:microsoft.com/office/officeart/2005/8/layout/chevron2"/>
    <dgm:cxn modelId="{41EDEBB2-23DA-4D53-9C79-709D4FE00DAC}" type="presParOf" srcId="{C215C238-556A-459A-A7B8-60D9508D3536}" destId="{C50E9B20-03F6-4E25-AB07-664E1EF0014B}" srcOrd="0" destOrd="0" presId="urn:microsoft.com/office/officeart/2005/8/layout/chevron2"/>
    <dgm:cxn modelId="{A6913326-998C-4C56-9A21-1CB190C622B3}" type="presParOf" srcId="{C50E9B20-03F6-4E25-AB07-664E1EF0014B}" destId="{CA8F066E-1803-4A1F-BAB8-73D5655A9A3B}" srcOrd="0" destOrd="0" presId="urn:microsoft.com/office/officeart/2005/8/layout/chevron2"/>
    <dgm:cxn modelId="{501B70D1-8F74-4A88-BB62-AF8B6E7ECB0E}" type="presParOf" srcId="{C50E9B20-03F6-4E25-AB07-664E1EF0014B}" destId="{C52AA0A4-7B40-4CD1-98EA-FFE5E9B135ED}" srcOrd="1" destOrd="0" presId="urn:microsoft.com/office/officeart/2005/8/layout/chevron2"/>
    <dgm:cxn modelId="{951CA6B8-5894-4DD4-8C56-AA6E40649C38}" type="presParOf" srcId="{C215C238-556A-459A-A7B8-60D9508D3536}" destId="{B2C29EEE-4D40-4F9A-B545-57F9D84FF717}" srcOrd="1" destOrd="0" presId="urn:microsoft.com/office/officeart/2005/8/layout/chevron2"/>
    <dgm:cxn modelId="{D33BBCE2-2425-41D3-9BE4-B28A4EFD481E}" type="presParOf" srcId="{C215C238-556A-459A-A7B8-60D9508D3536}" destId="{FB825E9B-2105-421A-BE44-9ACA42292097}" srcOrd="2" destOrd="0" presId="urn:microsoft.com/office/officeart/2005/8/layout/chevron2"/>
    <dgm:cxn modelId="{AC1FE01A-895F-4675-B2C9-491661197B4D}" type="presParOf" srcId="{FB825E9B-2105-421A-BE44-9ACA42292097}" destId="{F150B876-BDE2-4850-A4AF-A20646BF7F8E}" srcOrd="0" destOrd="0" presId="urn:microsoft.com/office/officeart/2005/8/layout/chevron2"/>
    <dgm:cxn modelId="{24488B1F-9F44-4D72-B86E-EB4857AC7F4A}" type="presParOf" srcId="{FB825E9B-2105-421A-BE44-9ACA42292097}" destId="{B05C37F4-F644-43B6-A35E-9120F8172E16}" srcOrd="1" destOrd="0" presId="urn:microsoft.com/office/officeart/2005/8/layout/chevron2"/>
    <dgm:cxn modelId="{D82F926C-983E-4AA9-AF04-A5D895B23552}" type="presParOf" srcId="{C215C238-556A-459A-A7B8-60D9508D3536}" destId="{D3A96803-F20C-49F0-88C1-C5FC7567CF92}" srcOrd="3" destOrd="0" presId="urn:microsoft.com/office/officeart/2005/8/layout/chevron2"/>
    <dgm:cxn modelId="{E2FEA08B-0DEC-42A8-B35D-F0B5ED13ADE5}" type="presParOf" srcId="{C215C238-556A-459A-A7B8-60D9508D3536}" destId="{3283AF94-7F70-495D-89D8-262FBE0EC1D3}" srcOrd="4" destOrd="0" presId="urn:microsoft.com/office/officeart/2005/8/layout/chevron2"/>
    <dgm:cxn modelId="{01724CBF-3355-4EBE-A162-861A843D84DE}" type="presParOf" srcId="{3283AF94-7F70-495D-89D8-262FBE0EC1D3}" destId="{5F3CD383-7F80-449D-AE48-4A164D576ABF}" srcOrd="0" destOrd="0" presId="urn:microsoft.com/office/officeart/2005/8/layout/chevron2"/>
    <dgm:cxn modelId="{AA9032C3-3955-46ED-8B40-12620D678716}" type="presParOf" srcId="{3283AF94-7F70-495D-89D8-262FBE0EC1D3}" destId="{D9CA5AAE-A5C2-4EDF-9074-94BEB5C06D2F}" srcOrd="1" destOrd="0" presId="urn:microsoft.com/office/officeart/2005/8/layout/chevron2"/>
    <dgm:cxn modelId="{7F3917D5-D47D-4613-BE4D-339D5FD82359}" type="presParOf" srcId="{C215C238-556A-459A-A7B8-60D9508D3536}" destId="{62A9AF68-2886-4370-A654-8187115F7A56}" srcOrd="5" destOrd="0" presId="urn:microsoft.com/office/officeart/2005/8/layout/chevron2"/>
    <dgm:cxn modelId="{D5C3323C-E174-4FD9-AE52-42A8564B70BD}" type="presParOf" srcId="{C215C238-556A-459A-A7B8-60D9508D3536}" destId="{E0C91D67-E38A-4707-A170-8503A55122BA}" srcOrd="6" destOrd="0" presId="urn:microsoft.com/office/officeart/2005/8/layout/chevron2"/>
    <dgm:cxn modelId="{A670E711-266B-4477-85E7-0E577DE661EB}" type="presParOf" srcId="{E0C91D67-E38A-4707-A170-8503A55122BA}" destId="{9BAFC8AC-E6FB-4C90-A093-3453E453ABB6}" srcOrd="0" destOrd="0" presId="urn:microsoft.com/office/officeart/2005/8/layout/chevron2"/>
    <dgm:cxn modelId="{A9B2E113-6EBB-44D4-A443-803C9F17E1D1}" type="presParOf" srcId="{E0C91D67-E38A-4707-A170-8503A55122BA}" destId="{B719F9D3-27B1-4AE8-81FA-B915308975BA}" srcOrd="1" destOrd="0" presId="urn:microsoft.com/office/officeart/2005/8/layout/chevron2"/>
    <dgm:cxn modelId="{80FBA1D7-2BA0-47F6-8C1C-70B9C7FB86A0}" type="presParOf" srcId="{C215C238-556A-459A-A7B8-60D9508D3536}" destId="{703088AA-1AD9-4025-93E6-B23BAFBBA904}" srcOrd="7" destOrd="0" presId="urn:microsoft.com/office/officeart/2005/8/layout/chevron2"/>
    <dgm:cxn modelId="{0B33A753-7B83-4A8B-93B2-137A102DF389}" type="presParOf" srcId="{C215C238-556A-459A-A7B8-60D9508D3536}" destId="{F3746CAC-DF70-4AAA-9F7A-E08D41C68BF0}" srcOrd="8" destOrd="0" presId="urn:microsoft.com/office/officeart/2005/8/layout/chevron2"/>
    <dgm:cxn modelId="{8B7F80BE-FBFC-4FD2-88DF-3E1AA446EB72}" type="presParOf" srcId="{F3746CAC-DF70-4AAA-9F7A-E08D41C68BF0}" destId="{448DB3F5-2ACE-46FD-B093-23ED8C2D98ED}" srcOrd="0" destOrd="0" presId="urn:microsoft.com/office/officeart/2005/8/layout/chevron2"/>
    <dgm:cxn modelId="{1FA38395-EDFE-450F-BF5E-1EB72624428A}" type="presParOf" srcId="{F3746CAC-DF70-4AAA-9F7A-E08D41C68BF0}" destId="{408FEF9E-9844-44CB-A112-C0D46BBEA63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B6EEB2-8253-4A92-8334-4A5D831EBDAA}" type="doc">
      <dgm:prSet loTypeId="urn:microsoft.com/office/officeart/2005/8/layout/chevron1" loCatId="process" qsTypeId="urn:microsoft.com/office/officeart/2005/8/quickstyle/simple1" qsCatId="simple" csTypeId="urn:microsoft.com/office/officeart/2005/8/colors/accent2_3" csCatId="accent2" phldr="1"/>
      <dgm:spPr/>
    </dgm:pt>
    <dgm:pt modelId="{B832113E-152A-4CAB-A44B-40356276F071}">
      <dgm:prSet phldrT="[Texto]"/>
      <dgm:spPr/>
      <dgm:t>
        <a:bodyPr/>
        <a:lstStyle/>
        <a:p>
          <a:r>
            <a:rPr lang="es-AR" b="1" dirty="0"/>
            <a:t>Nivel 1: Inactivo</a:t>
          </a:r>
        </a:p>
      </dgm:t>
    </dgm:pt>
    <dgm:pt modelId="{374E7ADC-15D1-424F-AB3B-104BE1C6B88F}" type="parTrans" cxnId="{17D63710-22EE-4CCF-9C9A-42F5DE698532}">
      <dgm:prSet/>
      <dgm:spPr/>
      <dgm:t>
        <a:bodyPr/>
        <a:lstStyle/>
        <a:p>
          <a:endParaRPr lang="es-AR" b="1"/>
        </a:p>
      </dgm:t>
    </dgm:pt>
    <dgm:pt modelId="{104FA83D-717B-4571-823A-6F5F45327F78}" type="sibTrans" cxnId="{17D63710-22EE-4CCF-9C9A-42F5DE698532}">
      <dgm:prSet/>
      <dgm:spPr/>
      <dgm:t>
        <a:bodyPr/>
        <a:lstStyle/>
        <a:p>
          <a:endParaRPr lang="es-AR" b="1"/>
        </a:p>
      </dgm:t>
    </dgm:pt>
    <dgm:pt modelId="{F7AF1248-2807-49FB-AE8F-EB65C1CFFECE}">
      <dgm:prSet phldrT="[Texto]"/>
      <dgm:spPr/>
      <dgm:t>
        <a:bodyPr/>
        <a:lstStyle/>
        <a:p>
          <a:r>
            <a:rPr lang="es-AR" b="1" dirty="0"/>
            <a:t>Nivel 2: Reactivo</a:t>
          </a:r>
        </a:p>
      </dgm:t>
    </dgm:pt>
    <dgm:pt modelId="{DD2804D1-B432-4077-BA23-BB534331258B}" type="parTrans" cxnId="{7BD8E9B8-2E82-43A5-AC7E-DEDCE4188EE7}">
      <dgm:prSet/>
      <dgm:spPr/>
      <dgm:t>
        <a:bodyPr/>
        <a:lstStyle/>
        <a:p>
          <a:endParaRPr lang="es-AR" b="1"/>
        </a:p>
      </dgm:t>
    </dgm:pt>
    <dgm:pt modelId="{40CD1C6D-6374-41F6-A1A6-8E633AB2CBA1}" type="sibTrans" cxnId="{7BD8E9B8-2E82-43A5-AC7E-DEDCE4188EE7}">
      <dgm:prSet/>
      <dgm:spPr/>
      <dgm:t>
        <a:bodyPr/>
        <a:lstStyle/>
        <a:p>
          <a:endParaRPr lang="es-AR" b="1"/>
        </a:p>
      </dgm:t>
    </dgm:pt>
    <dgm:pt modelId="{2800B8BD-9086-4C69-B24B-6451F449DD24}">
      <dgm:prSet phldrT="[Texto]"/>
      <dgm:spPr/>
      <dgm:t>
        <a:bodyPr/>
        <a:lstStyle/>
        <a:p>
          <a:r>
            <a:rPr lang="es-AR" b="1" dirty="0"/>
            <a:t>Nivel 3: Proactivo</a:t>
          </a:r>
        </a:p>
      </dgm:t>
    </dgm:pt>
    <dgm:pt modelId="{FCDC6EA7-9ACF-48A9-A04D-AE1D28A7A6E0}" type="parTrans" cxnId="{08D23539-0727-45F6-B4C0-EF996802992C}">
      <dgm:prSet/>
      <dgm:spPr/>
      <dgm:t>
        <a:bodyPr/>
        <a:lstStyle/>
        <a:p>
          <a:endParaRPr lang="es-AR" b="1"/>
        </a:p>
      </dgm:t>
    </dgm:pt>
    <dgm:pt modelId="{4ED448ED-CE6C-4E25-AFD0-3B28BF5F6684}" type="sibTrans" cxnId="{08D23539-0727-45F6-B4C0-EF996802992C}">
      <dgm:prSet/>
      <dgm:spPr/>
      <dgm:t>
        <a:bodyPr/>
        <a:lstStyle/>
        <a:p>
          <a:endParaRPr lang="es-AR" b="1"/>
        </a:p>
      </dgm:t>
    </dgm:pt>
    <dgm:pt modelId="{FDC9F5FC-C821-49C2-B97A-87DC9F7775D6}">
      <dgm:prSet phldrT="[Texto]"/>
      <dgm:spPr/>
      <dgm:t>
        <a:bodyPr/>
        <a:lstStyle/>
        <a:p>
          <a:r>
            <a:rPr lang="es-AR" b="1" dirty="0"/>
            <a:t>Nivel 4: Progresivo</a:t>
          </a:r>
        </a:p>
      </dgm:t>
    </dgm:pt>
    <dgm:pt modelId="{EB0CF4BB-615D-45FD-B11C-C389E2341553}" type="parTrans" cxnId="{31F677D5-9DDE-449E-B02F-02904CE1E2DA}">
      <dgm:prSet/>
      <dgm:spPr/>
      <dgm:t>
        <a:bodyPr/>
        <a:lstStyle/>
        <a:p>
          <a:endParaRPr lang="es-AR" b="1"/>
        </a:p>
      </dgm:t>
    </dgm:pt>
    <dgm:pt modelId="{BD33627E-7E27-45A0-A5FF-BF69D636AE5D}" type="sibTrans" cxnId="{31F677D5-9DDE-449E-B02F-02904CE1E2DA}">
      <dgm:prSet/>
      <dgm:spPr/>
      <dgm:t>
        <a:bodyPr/>
        <a:lstStyle/>
        <a:p>
          <a:endParaRPr lang="es-AR" b="1"/>
        </a:p>
      </dgm:t>
    </dgm:pt>
    <dgm:pt modelId="{8BE14FB6-CD66-412B-91D5-82B93E3EAB24}">
      <dgm:prSet phldrT="[Texto]"/>
      <dgm:spPr/>
      <dgm:t>
        <a:bodyPr/>
        <a:lstStyle/>
        <a:p>
          <a:r>
            <a:rPr lang="es-AR" b="1" dirty="0"/>
            <a:t>Nivel 5: </a:t>
          </a:r>
          <a:r>
            <a:rPr lang="es-AR" b="1" dirty="0" err="1"/>
            <a:t>Best</a:t>
          </a:r>
          <a:r>
            <a:rPr lang="es-AR" b="1" dirty="0"/>
            <a:t> </a:t>
          </a:r>
          <a:r>
            <a:rPr lang="es-AR" b="1" dirty="0" err="1"/>
            <a:t>practice</a:t>
          </a:r>
          <a:r>
            <a:rPr lang="es-AR" b="1" dirty="0"/>
            <a:t> </a:t>
          </a:r>
        </a:p>
      </dgm:t>
    </dgm:pt>
    <dgm:pt modelId="{272CB854-93B0-4006-97CA-BD859760A031}" type="parTrans" cxnId="{A4517B33-E3BE-4A64-9D14-1F285A19BCFA}">
      <dgm:prSet/>
      <dgm:spPr/>
      <dgm:t>
        <a:bodyPr/>
        <a:lstStyle/>
        <a:p>
          <a:endParaRPr lang="es-AR" b="1"/>
        </a:p>
      </dgm:t>
    </dgm:pt>
    <dgm:pt modelId="{B8D6A507-BE5D-4C78-B66A-D67D921F28FF}" type="sibTrans" cxnId="{A4517B33-E3BE-4A64-9D14-1F285A19BCFA}">
      <dgm:prSet/>
      <dgm:spPr/>
      <dgm:t>
        <a:bodyPr/>
        <a:lstStyle/>
        <a:p>
          <a:endParaRPr lang="es-AR" b="1"/>
        </a:p>
      </dgm:t>
    </dgm:pt>
    <dgm:pt modelId="{2B1B7C0C-35BE-4377-B119-25D7C255644F}" type="pres">
      <dgm:prSet presAssocID="{C6B6EEB2-8253-4A92-8334-4A5D831EBDAA}" presName="Name0" presStyleCnt="0">
        <dgm:presLayoutVars>
          <dgm:dir/>
          <dgm:animLvl val="lvl"/>
          <dgm:resizeHandles val="exact"/>
        </dgm:presLayoutVars>
      </dgm:prSet>
      <dgm:spPr/>
    </dgm:pt>
    <dgm:pt modelId="{0DE8D6D1-77A6-4DAD-9322-35C1E90BFD03}" type="pres">
      <dgm:prSet presAssocID="{B832113E-152A-4CAB-A44B-40356276F071}" presName="parTxOnly" presStyleLbl="node1" presStyleIdx="0" presStyleCnt="5">
        <dgm:presLayoutVars>
          <dgm:chMax val="0"/>
          <dgm:chPref val="0"/>
          <dgm:bulletEnabled val="1"/>
        </dgm:presLayoutVars>
      </dgm:prSet>
      <dgm:spPr/>
    </dgm:pt>
    <dgm:pt modelId="{2D03F12A-083B-4AB0-9C37-0B6D7ED55F80}" type="pres">
      <dgm:prSet presAssocID="{104FA83D-717B-4571-823A-6F5F45327F78}" presName="parTxOnlySpace" presStyleCnt="0"/>
      <dgm:spPr/>
    </dgm:pt>
    <dgm:pt modelId="{46546B5C-6E2E-4159-BD60-82A8BF909EFE}" type="pres">
      <dgm:prSet presAssocID="{F7AF1248-2807-49FB-AE8F-EB65C1CFFECE}" presName="parTxOnly" presStyleLbl="node1" presStyleIdx="1" presStyleCnt="5">
        <dgm:presLayoutVars>
          <dgm:chMax val="0"/>
          <dgm:chPref val="0"/>
          <dgm:bulletEnabled val="1"/>
        </dgm:presLayoutVars>
      </dgm:prSet>
      <dgm:spPr/>
    </dgm:pt>
    <dgm:pt modelId="{2BF3353A-2EF8-4261-A79E-0BBB2E4E777C}" type="pres">
      <dgm:prSet presAssocID="{40CD1C6D-6374-41F6-A1A6-8E633AB2CBA1}" presName="parTxOnlySpace" presStyleCnt="0"/>
      <dgm:spPr/>
    </dgm:pt>
    <dgm:pt modelId="{2ADB48B1-ADF3-404E-A622-15DADF1C1511}" type="pres">
      <dgm:prSet presAssocID="{2800B8BD-9086-4C69-B24B-6451F449DD24}" presName="parTxOnly" presStyleLbl="node1" presStyleIdx="2" presStyleCnt="5">
        <dgm:presLayoutVars>
          <dgm:chMax val="0"/>
          <dgm:chPref val="0"/>
          <dgm:bulletEnabled val="1"/>
        </dgm:presLayoutVars>
      </dgm:prSet>
      <dgm:spPr/>
    </dgm:pt>
    <dgm:pt modelId="{6D64BD67-52E2-4373-85F4-03F8836EBE8E}" type="pres">
      <dgm:prSet presAssocID="{4ED448ED-CE6C-4E25-AFD0-3B28BF5F6684}" presName="parTxOnlySpace" presStyleCnt="0"/>
      <dgm:spPr/>
    </dgm:pt>
    <dgm:pt modelId="{D496135F-172F-49D5-B40F-0F8ACF81BC99}" type="pres">
      <dgm:prSet presAssocID="{FDC9F5FC-C821-49C2-B97A-87DC9F7775D6}" presName="parTxOnly" presStyleLbl="node1" presStyleIdx="3" presStyleCnt="5">
        <dgm:presLayoutVars>
          <dgm:chMax val="0"/>
          <dgm:chPref val="0"/>
          <dgm:bulletEnabled val="1"/>
        </dgm:presLayoutVars>
      </dgm:prSet>
      <dgm:spPr/>
    </dgm:pt>
    <dgm:pt modelId="{ECE5447F-8FE7-4C7C-839B-92EF1D222DB9}" type="pres">
      <dgm:prSet presAssocID="{BD33627E-7E27-45A0-A5FF-BF69D636AE5D}" presName="parTxOnlySpace" presStyleCnt="0"/>
      <dgm:spPr/>
    </dgm:pt>
    <dgm:pt modelId="{C7EB3C46-C75A-49B1-BA47-A7A7E67AB61B}" type="pres">
      <dgm:prSet presAssocID="{8BE14FB6-CD66-412B-91D5-82B93E3EAB24}" presName="parTxOnly" presStyleLbl="node1" presStyleIdx="4" presStyleCnt="5">
        <dgm:presLayoutVars>
          <dgm:chMax val="0"/>
          <dgm:chPref val="0"/>
          <dgm:bulletEnabled val="1"/>
        </dgm:presLayoutVars>
      </dgm:prSet>
      <dgm:spPr/>
    </dgm:pt>
  </dgm:ptLst>
  <dgm:cxnLst>
    <dgm:cxn modelId="{A7F01FE0-E50A-4173-BADC-C12922F4FB90}" type="presOf" srcId="{2800B8BD-9086-4C69-B24B-6451F449DD24}" destId="{2ADB48B1-ADF3-404E-A622-15DADF1C1511}" srcOrd="0" destOrd="0" presId="urn:microsoft.com/office/officeart/2005/8/layout/chevron1"/>
    <dgm:cxn modelId="{9305C68B-7EEE-4379-9B1D-501B911B4392}" type="presOf" srcId="{8BE14FB6-CD66-412B-91D5-82B93E3EAB24}" destId="{C7EB3C46-C75A-49B1-BA47-A7A7E67AB61B}" srcOrd="0" destOrd="0" presId="urn:microsoft.com/office/officeart/2005/8/layout/chevron1"/>
    <dgm:cxn modelId="{55540337-2FCA-4880-98DE-DCD9B96AF4D0}" type="presOf" srcId="{FDC9F5FC-C821-49C2-B97A-87DC9F7775D6}" destId="{D496135F-172F-49D5-B40F-0F8ACF81BC99}" srcOrd="0" destOrd="0" presId="urn:microsoft.com/office/officeart/2005/8/layout/chevron1"/>
    <dgm:cxn modelId="{31F677D5-9DDE-449E-B02F-02904CE1E2DA}" srcId="{C6B6EEB2-8253-4A92-8334-4A5D831EBDAA}" destId="{FDC9F5FC-C821-49C2-B97A-87DC9F7775D6}" srcOrd="3" destOrd="0" parTransId="{EB0CF4BB-615D-45FD-B11C-C389E2341553}" sibTransId="{BD33627E-7E27-45A0-A5FF-BF69D636AE5D}"/>
    <dgm:cxn modelId="{17D63710-22EE-4CCF-9C9A-42F5DE698532}" srcId="{C6B6EEB2-8253-4A92-8334-4A5D831EBDAA}" destId="{B832113E-152A-4CAB-A44B-40356276F071}" srcOrd="0" destOrd="0" parTransId="{374E7ADC-15D1-424F-AB3B-104BE1C6B88F}" sibTransId="{104FA83D-717B-4571-823A-6F5F45327F78}"/>
    <dgm:cxn modelId="{A4517B33-E3BE-4A64-9D14-1F285A19BCFA}" srcId="{C6B6EEB2-8253-4A92-8334-4A5D831EBDAA}" destId="{8BE14FB6-CD66-412B-91D5-82B93E3EAB24}" srcOrd="4" destOrd="0" parTransId="{272CB854-93B0-4006-97CA-BD859760A031}" sibTransId="{B8D6A507-BE5D-4C78-B66A-D67D921F28FF}"/>
    <dgm:cxn modelId="{7BD8E9B8-2E82-43A5-AC7E-DEDCE4188EE7}" srcId="{C6B6EEB2-8253-4A92-8334-4A5D831EBDAA}" destId="{F7AF1248-2807-49FB-AE8F-EB65C1CFFECE}" srcOrd="1" destOrd="0" parTransId="{DD2804D1-B432-4077-BA23-BB534331258B}" sibTransId="{40CD1C6D-6374-41F6-A1A6-8E633AB2CBA1}"/>
    <dgm:cxn modelId="{B0819CCB-4E4F-4B55-93E7-8937A5AB5591}" type="presOf" srcId="{B832113E-152A-4CAB-A44B-40356276F071}" destId="{0DE8D6D1-77A6-4DAD-9322-35C1E90BFD03}" srcOrd="0" destOrd="0" presId="urn:microsoft.com/office/officeart/2005/8/layout/chevron1"/>
    <dgm:cxn modelId="{A964F4E1-0399-48B1-9C45-C5CFF8FF2C60}" type="presOf" srcId="{F7AF1248-2807-49FB-AE8F-EB65C1CFFECE}" destId="{46546B5C-6E2E-4159-BD60-82A8BF909EFE}" srcOrd="0" destOrd="0" presId="urn:microsoft.com/office/officeart/2005/8/layout/chevron1"/>
    <dgm:cxn modelId="{A976D2AB-0DC4-402C-9D10-3EE7BA9FE613}" type="presOf" srcId="{C6B6EEB2-8253-4A92-8334-4A5D831EBDAA}" destId="{2B1B7C0C-35BE-4377-B119-25D7C255644F}" srcOrd="0" destOrd="0" presId="urn:microsoft.com/office/officeart/2005/8/layout/chevron1"/>
    <dgm:cxn modelId="{08D23539-0727-45F6-B4C0-EF996802992C}" srcId="{C6B6EEB2-8253-4A92-8334-4A5D831EBDAA}" destId="{2800B8BD-9086-4C69-B24B-6451F449DD24}" srcOrd="2" destOrd="0" parTransId="{FCDC6EA7-9ACF-48A9-A04D-AE1D28A7A6E0}" sibTransId="{4ED448ED-CE6C-4E25-AFD0-3B28BF5F6684}"/>
    <dgm:cxn modelId="{9BAE8B01-A80B-4E87-A08F-CE76DDFEDCD0}" type="presParOf" srcId="{2B1B7C0C-35BE-4377-B119-25D7C255644F}" destId="{0DE8D6D1-77A6-4DAD-9322-35C1E90BFD03}" srcOrd="0" destOrd="0" presId="urn:microsoft.com/office/officeart/2005/8/layout/chevron1"/>
    <dgm:cxn modelId="{D2496247-FA39-4616-BF65-901511D950ED}" type="presParOf" srcId="{2B1B7C0C-35BE-4377-B119-25D7C255644F}" destId="{2D03F12A-083B-4AB0-9C37-0B6D7ED55F80}" srcOrd="1" destOrd="0" presId="urn:microsoft.com/office/officeart/2005/8/layout/chevron1"/>
    <dgm:cxn modelId="{F25A775B-BBCE-4C6E-9761-50AD36178054}" type="presParOf" srcId="{2B1B7C0C-35BE-4377-B119-25D7C255644F}" destId="{46546B5C-6E2E-4159-BD60-82A8BF909EFE}" srcOrd="2" destOrd="0" presId="urn:microsoft.com/office/officeart/2005/8/layout/chevron1"/>
    <dgm:cxn modelId="{EE5013FB-DDF6-4B5E-8BD9-F50FB2CFE920}" type="presParOf" srcId="{2B1B7C0C-35BE-4377-B119-25D7C255644F}" destId="{2BF3353A-2EF8-4261-A79E-0BBB2E4E777C}" srcOrd="3" destOrd="0" presId="urn:microsoft.com/office/officeart/2005/8/layout/chevron1"/>
    <dgm:cxn modelId="{CE90DDFA-4D0E-47D3-AAAA-3985E13EE633}" type="presParOf" srcId="{2B1B7C0C-35BE-4377-B119-25D7C255644F}" destId="{2ADB48B1-ADF3-404E-A622-15DADF1C1511}" srcOrd="4" destOrd="0" presId="urn:microsoft.com/office/officeart/2005/8/layout/chevron1"/>
    <dgm:cxn modelId="{4CB00191-5D72-4328-A31E-400509E28E32}" type="presParOf" srcId="{2B1B7C0C-35BE-4377-B119-25D7C255644F}" destId="{6D64BD67-52E2-4373-85F4-03F8836EBE8E}" srcOrd="5" destOrd="0" presId="urn:microsoft.com/office/officeart/2005/8/layout/chevron1"/>
    <dgm:cxn modelId="{563BB0DB-33AF-459B-92CC-9D2580CF03F7}" type="presParOf" srcId="{2B1B7C0C-35BE-4377-B119-25D7C255644F}" destId="{D496135F-172F-49D5-B40F-0F8ACF81BC99}" srcOrd="6" destOrd="0" presId="urn:microsoft.com/office/officeart/2005/8/layout/chevron1"/>
    <dgm:cxn modelId="{380BB166-02F2-47BA-B09E-E0A262691BF2}" type="presParOf" srcId="{2B1B7C0C-35BE-4377-B119-25D7C255644F}" destId="{ECE5447F-8FE7-4C7C-839B-92EF1D222DB9}" srcOrd="7" destOrd="0" presId="urn:microsoft.com/office/officeart/2005/8/layout/chevron1"/>
    <dgm:cxn modelId="{199FD4C3-13EB-4DCC-A4AA-AC213A2D7874}" type="presParOf" srcId="{2B1B7C0C-35BE-4377-B119-25D7C255644F}" destId="{C7EB3C46-C75A-49B1-BA47-A7A7E67AB61B}"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B6EEB2-8253-4A92-8334-4A5D831EBDAA}" type="doc">
      <dgm:prSet loTypeId="urn:microsoft.com/office/officeart/2005/8/layout/chevron1" loCatId="process" qsTypeId="urn:microsoft.com/office/officeart/2005/8/quickstyle/simple1" qsCatId="simple" csTypeId="urn:microsoft.com/office/officeart/2005/8/colors/accent2_3" csCatId="accent2" phldr="1"/>
      <dgm:spPr/>
    </dgm:pt>
    <dgm:pt modelId="{B832113E-152A-4CAB-A44B-40356276F071}">
      <dgm:prSet phldrT="[Texto]"/>
      <dgm:spPr/>
      <dgm:t>
        <a:bodyPr/>
        <a:lstStyle/>
        <a:p>
          <a:r>
            <a:rPr lang="es-AR" b="1" dirty="0"/>
            <a:t>Nivel 1: Inactivo</a:t>
          </a:r>
        </a:p>
      </dgm:t>
    </dgm:pt>
    <dgm:pt modelId="{374E7ADC-15D1-424F-AB3B-104BE1C6B88F}" type="parTrans" cxnId="{17D63710-22EE-4CCF-9C9A-42F5DE698532}">
      <dgm:prSet/>
      <dgm:spPr/>
      <dgm:t>
        <a:bodyPr/>
        <a:lstStyle/>
        <a:p>
          <a:endParaRPr lang="es-AR" b="1"/>
        </a:p>
      </dgm:t>
    </dgm:pt>
    <dgm:pt modelId="{104FA83D-717B-4571-823A-6F5F45327F78}" type="sibTrans" cxnId="{17D63710-22EE-4CCF-9C9A-42F5DE698532}">
      <dgm:prSet/>
      <dgm:spPr/>
      <dgm:t>
        <a:bodyPr/>
        <a:lstStyle/>
        <a:p>
          <a:endParaRPr lang="es-AR" b="1"/>
        </a:p>
      </dgm:t>
    </dgm:pt>
    <dgm:pt modelId="{F7AF1248-2807-49FB-AE8F-EB65C1CFFECE}">
      <dgm:prSet phldrT="[Texto]"/>
      <dgm:spPr/>
      <dgm:t>
        <a:bodyPr/>
        <a:lstStyle/>
        <a:p>
          <a:r>
            <a:rPr lang="es-AR" b="1" dirty="0"/>
            <a:t>Nivel 2: Reactivo</a:t>
          </a:r>
        </a:p>
      </dgm:t>
    </dgm:pt>
    <dgm:pt modelId="{DD2804D1-B432-4077-BA23-BB534331258B}" type="parTrans" cxnId="{7BD8E9B8-2E82-43A5-AC7E-DEDCE4188EE7}">
      <dgm:prSet/>
      <dgm:spPr/>
      <dgm:t>
        <a:bodyPr/>
        <a:lstStyle/>
        <a:p>
          <a:endParaRPr lang="es-AR" b="1"/>
        </a:p>
      </dgm:t>
    </dgm:pt>
    <dgm:pt modelId="{40CD1C6D-6374-41F6-A1A6-8E633AB2CBA1}" type="sibTrans" cxnId="{7BD8E9B8-2E82-43A5-AC7E-DEDCE4188EE7}">
      <dgm:prSet/>
      <dgm:spPr/>
      <dgm:t>
        <a:bodyPr/>
        <a:lstStyle/>
        <a:p>
          <a:endParaRPr lang="es-AR" b="1"/>
        </a:p>
      </dgm:t>
    </dgm:pt>
    <dgm:pt modelId="{2800B8BD-9086-4C69-B24B-6451F449DD24}">
      <dgm:prSet phldrT="[Texto]"/>
      <dgm:spPr/>
      <dgm:t>
        <a:bodyPr/>
        <a:lstStyle/>
        <a:p>
          <a:r>
            <a:rPr lang="es-AR" b="1" dirty="0"/>
            <a:t>Nivel 3: Proactivo</a:t>
          </a:r>
        </a:p>
      </dgm:t>
    </dgm:pt>
    <dgm:pt modelId="{FCDC6EA7-9ACF-48A9-A04D-AE1D28A7A6E0}" type="parTrans" cxnId="{08D23539-0727-45F6-B4C0-EF996802992C}">
      <dgm:prSet/>
      <dgm:spPr/>
      <dgm:t>
        <a:bodyPr/>
        <a:lstStyle/>
        <a:p>
          <a:endParaRPr lang="es-AR" b="1"/>
        </a:p>
      </dgm:t>
    </dgm:pt>
    <dgm:pt modelId="{4ED448ED-CE6C-4E25-AFD0-3B28BF5F6684}" type="sibTrans" cxnId="{08D23539-0727-45F6-B4C0-EF996802992C}">
      <dgm:prSet/>
      <dgm:spPr/>
      <dgm:t>
        <a:bodyPr/>
        <a:lstStyle/>
        <a:p>
          <a:endParaRPr lang="es-AR" b="1"/>
        </a:p>
      </dgm:t>
    </dgm:pt>
    <dgm:pt modelId="{FDC9F5FC-C821-49C2-B97A-87DC9F7775D6}">
      <dgm:prSet phldrT="[Texto]"/>
      <dgm:spPr/>
      <dgm:t>
        <a:bodyPr/>
        <a:lstStyle/>
        <a:p>
          <a:r>
            <a:rPr lang="es-AR" b="1" dirty="0"/>
            <a:t>Nivel 4: Progresivo</a:t>
          </a:r>
        </a:p>
      </dgm:t>
    </dgm:pt>
    <dgm:pt modelId="{EB0CF4BB-615D-45FD-B11C-C389E2341553}" type="parTrans" cxnId="{31F677D5-9DDE-449E-B02F-02904CE1E2DA}">
      <dgm:prSet/>
      <dgm:spPr/>
      <dgm:t>
        <a:bodyPr/>
        <a:lstStyle/>
        <a:p>
          <a:endParaRPr lang="es-AR" b="1"/>
        </a:p>
      </dgm:t>
    </dgm:pt>
    <dgm:pt modelId="{BD33627E-7E27-45A0-A5FF-BF69D636AE5D}" type="sibTrans" cxnId="{31F677D5-9DDE-449E-B02F-02904CE1E2DA}">
      <dgm:prSet/>
      <dgm:spPr/>
      <dgm:t>
        <a:bodyPr/>
        <a:lstStyle/>
        <a:p>
          <a:endParaRPr lang="es-AR" b="1"/>
        </a:p>
      </dgm:t>
    </dgm:pt>
    <dgm:pt modelId="{8BE14FB6-CD66-412B-91D5-82B93E3EAB24}">
      <dgm:prSet phldrT="[Texto]"/>
      <dgm:spPr/>
      <dgm:t>
        <a:bodyPr/>
        <a:lstStyle/>
        <a:p>
          <a:r>
            <a:rPr lang="es-AR" b="1" dirty="0"/>
            <a:t>Nivel 5: </a:t>
          </a:r>
          <a:r>
            <a:rPr lang="es-AR" b="1" dirty="0" err="1"/>
            <a:t>Best</a:t>
          </a:r>
          <a:r>
            <a:rPr lang="es-AR" b="1" dirty="0"/>
            <a:t> </a:t>
          </a:r>
          <a:r>
            <a:rPr lang="es-AR" b="1" dirty="0" err="1"/>
            <a:t>practice</a:t>
          </a:r>
          <a:r>
            <a:rPr lang="es-AR" b="1" dirty="0"/>
            <a:t> </a:t>
          </a:r>
        </a:p>
      </dgm:t>
    </dgm:pt>
    <dgm:pt modelId="{272CB854-93B0-4006-97CA-BD859760A031}" type="parTrans" cxnId="{A4517B33-E3BE-4A64-9D14-1F285A19BCFA}">
      <dgm:prSet/>
      <dgm:spPr/>
      <dgm:t>
        <a:bodyPr/>
        <a:lstStyle/>
        <a:p>
          <a:endParaRPr lang="es-AR" b="1"/>
        </a:p>
      </dgm:t>
    </dgm:pt>
    <dgm:pt modelId="{B8D6A507-BE5D-4C78-B66A-D67D921F28FF}" type="sibTrans" cxnId="{A4517B33-E3BE-4A64-9D14-1F285A19BCFA}">
      <dgm:prSet/>
      <dgm:spPr/>
      <dgm:t>
        <a:bodyPr/>
        <a:lstStyle/>
        <a:p>
          <a:endParaRPr lang="es-AR" b="1"/>
        </a:p>
      </dgm:t>
    </dgm:pt>
    <dgm:pt modelId="{2B1B7C0C-35BE-4377-B119-25D7C255644F}" type="pres">
      <dgm:prSet presAssocID="{C6B6EEB2-8253-4A92-8334-4A5D831EBDAA}" presName="Name0" presStyleCnt="0">
        <dgm:presLayoutVars>
          <dgm:dir/>
          <dgm:animLvl val="lvl"/>
          <dgm:resizeHandles val="exact"/>
        </dgm:presLayoutVars>
      </dgm:prSet>
      <dgm:spPr/>
    </dgm:pt>
    <dgm:pt modelId="{0DE8D6D1-77A6-4DAD-9322-35C1E90BFD03}" type="pres">
      <dgm:prSet presAssocID="{B832113E-152A-4CAB-A44B-40356276F071}" presName="parTxOnly" presStyleLbl="node1" presStyleIdx="0" presStyleCnt="5">
        <dgm:presLayoutVars>
          <dgm:chMax val="0"/>
          <dgm:chPref val="0"/>
          <dgm:bulletEnabled val="1"/>
        </dgm:presLayoutVars>
      </dgm:prSet>
      <dgm:spPr/>
    </dgm:pt>
    <dgm:pt modelId="{2D03F12A-083B-4AB0-9C37-0B6D7ED55F80}" type="pres">
      <dgm:prSet presAssocID="{104FA83D-717B-4571-823A-6F5F45327F78}" presName="parTxOnlySpace" presStyleCnt="0"/>
      <dgm:spPr/>
    </dgm:pt>
    <dgm:pt modelId="{46546B5C-6E2E-4159-BD60-82A8BF909EFE}" type="pres">
      <dgm:prSet presAssocID="{F7AF1248-2807-49FB-AE8F-EB65C1CFFECE}" presName="parTxOnly" presStyleLbl="node1" presStyleIdx="1" presStyleCnt="5">
        <dgm:presLayoutVars>
          <dgm:chMax val="0"/>
          <dgm:chPref val="0"/>
          <dgm:bulletEnabled val="1"/>
        </dgm:presLayoutVars>
      </dgm:prSet>
      <dgm:spPr/>
    </dgm:pt>
    <dgm:pt modelId="{2BF3353A-2EF8-4261-A79E-0BBB2E4E777C}" type="pres">
      <dgm:prSet presAssocID="{40CD1C6D-6374-41F6-A1A6-8E633AB2CBA1}" presName="parTxOnlySpace" presStyleCnt="0"/>
      <dgm:spPr/>
    </dgm:pt>
    <dgm:pt modelId="{2ADB48B1-ADF3-404E-A622-15DADF1C1511}" type="pres">
      <dgm:prSet presAssocID="{2800B8BD-9086-4C69-B24B-6451F449DD24}" presName="parTxOnly" presStyleLbl="node1" presStyleIdx="2" presStyleCnt="5">
        <dgm:presLayoutVars>
          <dgm:chMax val="0"/>
          <dgm:chPref val="0"/>
          <dgm:bulletEnabled val="1"/>
        </dgm:presLayoutVars>
      </dgm:prSet>
      <dgm:spPr/>
    </dgm:pt>
    <dgm:pt modelId="{6D64BD67-52E2-4373-85F4-03F8836EBE8E}" type="pres">
      <dgm:prSet presAssocID="{4ED448ED-CE6C-4E25-AFD0-3B28BF5F6684}" presName="parTxOnlySpace" presStyleCnt="0"/>
      <dgm:spPr/>
    </dgm:pt>
    <dgm:pt modelId="{D496135F-172F-49D5-B40F-0F8ACF81BC99}" type="pres">
      <dgm:prSet presAssocID="{FDC9F5FC-C821-49C2-B97A-87DC9F7775D6}" presName="parTxOnly" presStyleLbl="node1" presStyleIdx="3" presStyleCnt="5">
        <dgm:presLayoutVars>
          <dgm:chMax val="0"/>
          <dgm:chPref val="0"/>
          <dgm:bulletEnabled val="1"/>
        </dgm:presLayoutVars>
      </dgm:prSet>
      <dgm:spPr/>
    </dgm:pt>
    <dgm:pt modelId="{ECE5447F-8FE7-4C7C-839B-92EF1D222DB9}" type="pres">
      <dgm:prSet presAssocID="{BD33627E-7E27-45A0-A5FF-BF69D636AE5D}" presName="parTxOnlySpace" presStyleCnt="0"/>
      <dgm:spPr/>
    </dgm:pt>
    <dgm:pt modelId="{C7EB3C46-C75A-49B1-BA47-A7A7E67AB61B}" type="pres">
      <dgm:prSet presAssocID="{8BE14FB6-CD66-412B-91D5-82B93E3EAB24}" presName="parTxOnly" presStyleLbl="node1" presStyleIdx="4" presStyleCnt="5">
        <dgm:presLayoutVars>
          <dgm:chMax val="0"/>
          <dgm:chPref val="0"/>
          <dgm:bulletEnabled val="1"/>
        </dgm:presLayoutVars>
      </dgm:prSet>
      <dgm:spPr/>
    </dgm:pt>
  </dgm:ptLst>
  <dgm:cxnLst>
    <dgm:cxn modelId="{45B5FDA3-5068-4BD8-B2CC-397500317CE2}" type="presOf" srcId="{C6B6EEB2-8253-4A92-8334-4A5D831EBDAA}" destId="{2B1B7C0C-35BE-4377-B119-25D7C255644F}" srcOrd="0" destOrd="0" presId="urn:microsoft.com/office/officeart/2005/8/layout/chevron1"/>
    <dgm:cxn modelId="{4B6BE0C3-A7DE-4A75-9861-273FDB680B90}" type="presOf" srcId="{FDC9F5FC-C821-49C2-B97A-87DC9F7775D6}" destId="{D496135F-172F-49D5-B40F-0F8ACF81BC99}" srcOrd="0" destOrd="0" presId="urn:microsoft.com/office/officeart/2005/8/layout/chevron1"/>
    <dgm:cxn modelId="{31F677D5-9DDE-449E-B02F-02904CE1E2DA}" srcId="{C6B6EEB2-8253-4A92-8334-4A5D831EBDAA}" destId="{FDC9F5FC-C821-49C2-B97A-87DC9F7775D6}" srcOrd="3" destOrd="0" parTransId="{EB0CF4BB-615D-45FD-B11C-C389E2341553}" sibTransId="{BD33627E-7E27-45A0-A5FF-BF69D636AE5D}"/>
    <dgm:cxn modelId="{8FD02508-C119-4819-AD19-A3F93E943D80}" type="presOf" srcId="{B832113E-152A-4CAB-A44B-40356276F071}" destId="{0DE8D6D1-77A6-4DAD-9322-35C1E90BFD03}" srcOrd="0" destOrd="0" presId="urn:microsoft.com/office/officeart/2005/8/layout/chevron1"/>
    <dgm:cxn modelId="{17D63710-22EE-4CCF-9C9A-42F5DE698532}" srcId="{C6B6EEB2-8253-4A92-8334-4A5D831EBDAA}" destId="{B832113E-152A-4CAB-A44B-40356276F071}" srcOrd="0" destOrd="0" parTransId="{374E7ADC-15D1-424F-AB3B-104BE1C6B88F}" sibTransId="{104FA83D-717B-4571-823A-6F5F45327F78}"/>
    <dgm:cxn modelId="{A4517B33-E3BE-4A64-9D14-1F285A19BCFA}" srcId="{C6B6EEB2-8253-4A92-8334-4A5D831EBDAA}" destId="{8BE14FB6-CD66-412B-91D5-82B93E3EAB24}" srcOrd="4" destOrd="0" parTransId="{272CB854-93B0-4006-97CA-BD859760A031}" sibTransId="{B8D6A507-BE5D-4C78-B66A-D67D921F28FF}"/>
    <dgm:cxn modelId="{10531D30-36B3-4F65-B4A4-30607FAB95CF}" type="presOf" srcId="{8BE14FB6-CD66-412B-91D5-82B93E3EAB24}" destId="{C7EB3C46-C75A-49B1-BA47-A7A7E67AB61B}" srcOrd="0" destOrd="0" presId="urn:microsoft.com/office/officeart/2005/8/layout/chevron1"/>
    <dgm:cxn modelId="{7BD8E9B8-2E82-43A5-AC7E-DEDCE4188EE7}" srcId="{C6B6EEB2-8253-4A92-8334-4A5D831EBDAA}" destId="{F7AF1248-2807-49FB-AE8F-EB65C1CFFECE}" srcOrd="1" destOrd="0" parTransId="{DD2804D1-B432-4077-BA23-BB534331258B}" sibTransId="{40CD1C6D-6374-41F6-A1A6-8E633AB2CBA1}"/>
    <dgm:cxn modelId="{ED215A81-4E68-428F-87D5-E08ECC8D9161}" type="presOf" srcId="{2800B8BD-9086-4C69-B24B-6451F449DD24}" destId="{2ADB48B1-ADF3-404E-A622-15DADF1C1511}" srcOrd="0" destOrd="0" presId="urn:microsoft.com/office/officeart/2005/8/layout/chevron1"/>
    <dgm:cxn modelId="{DB4D6F70-B66E-413E-A8CB-5B05B98CBC45}" type="presOf" srcId="{F7AF1248-2807-49FB-AE8F-EB65C1CFFECE}" destId="{46546B5C-6E2E-4159-BD60-82A8BF909EFE}" srcOrd="0" destOrd="0" presId="urn:microsoft.com/office/officeart/2005/8/layout/chevron1"/>
    <dgm:cxn modelId="{08D23539-0727-45F6-B4C0-EF996802992C}" srcId="{C6B6EEB2-8253-4A92-8334-4A5D831EBDAA}" destId="{2800B8BD-9086-4C69-B24B-6451F449DD24}" srcOrd="2" destOrd="0" parTransId="{FCDC6EA7-9ACF-48A9-A04D-AE1D28A7A6E0}" sibTransId="{4ED448ED-CE6C-4E25-AFD0-3B28BF5F6684}"/>
    <dgm:cxn modelId="{AAD335AE-231D-4AA7-9340-FE9AD5747459}" type="presParOf" srcId="{2B1B7C0C-35BE-4377-B119-25D7C255644F}" destId="{0DE8D6D1-77A6-4DAD-9322-35C1E90BFD03}" srcOrd="0" destOrd="0" presId="urn:microsoft.com/office/officeart/2005/8/layout/chevron1"/>
    <dgm:cxn modelId="{3F0986EE-E6ED-485D-BBE2-6DF792C293B7}" type="presParOf" srcId="{2B1B7C0C-35BE-4377-B119-25D7C255644F}" destId="{2D03F12A-083B-4AB0-9C37-0B6D7ED55F80}" srcOrd="1" destOrd="0" presId="urn:microsoft.com/office/officeart/2005/8/layout/chevron1"/>
    <dgm:cxn modelId="{7E2FF458-54C8-4090-9F93-02E4F17CA1D7}" type="presParOf" srcId="{2B1B7C0C-35BE-4377-B119-25D7C255644F}" destId="{46546B5C-6E2E-4159-BD60-82A8BF909EFE}" srcOrd="2" destOrd="0" presId="urn:microsoft.com/office/officeart/2005/8/layout/chevron1"/>
    <dgm:cxn modelId="{4F3ADA35-9F14-4498-BB30-EB9D6DEF215C}" type="presParOf" srcId="{2B1B7C0C-35BE-4377-B119-25D7C255644F}" destId="{2BF3353A-2EF8-4261-A79E-0BBB2E4E777C}" srcOrd="3" destOrd="0" presId="urn:microsoft.com/office/officeart/2005/8/layout/chevron1"/>
    <dgm:cxn modelId="{3E35C136-764E-4238-973E-1F593E003E58}" type="presParOf" srcId="{2B1B7C0C-35BE-4377-B119-25D7C255644F}" destId="{2ADB48B1-ADF3-404E-A622-15DADF1C1511}" srcOrd="4" destOrd="0" presId="urn:microsoft.com/office/officeart/2005/8/layout/chevron1"/>
    <dgm:cxn modelId="{221B6302-F4F2-4525-9E51-EEFDB78E3C57}" type="presParOf" srcId="{2B1B7C0C-35BE-4377-B119-25D7C255644F}" destId="{6D64BD67-52E2-4373-85F4-03F8836EBE8E}" srcOrd="5" destOrd="0" presId="urn:microsoft.com/office/officeart/2005/8/layout/chevron1"/>
    <dgm:cxn modelId="{CB7DDC6A-277F-4E6B-8A37-9C703B9DD1DD}" type="presParOf" srcId="{2B1B7C0C-35BE-4377-B119-25D7C255644F}" destId="{D496135F-172F-49D5-B40F-0F8ACF81BC99}" srcOrd="6" destOrd="0" presId="urn:microsoft.com/office/officeart/2005/8/layout/chevron1"/>
    <dgm:cxn modelId="{7CD0B44B-D067-4166-90E9-62D7144A9105}" type="presParOf" srcId="{2B1B7C0C-35BE-4377-B119-25D7C255644F}" destId="{ECE5447F-8FE7-4C7C-839B-92EF1D222DB9}" srcOrd="7" destOrd="0" presId="urn:microsoft.com/office/officeart/2005/8/layout/chevron1"/>
    <dgm:cxn modelId="{C8353663-7095-48B8-BABB-5D3C17CD3ADD}" type="presParOf" srcId="{2B1B7C0C-35BE-4377-B119-25D7C255644F}" destId="{C7EB3C46-C75A-49B1-BA47-A7A7E67AB61B}"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340094-7B52-42AD-A40A-B3838C3415DC}"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es-AR"/>
        </a:p>
      </dgm:t>
    </dgm:pt>
    <dgm:pt modelId="{A1E428BC-7E0A-490F-A486-FD89A61545CF}">
      <dgm:prSet phldrT="[Texto]" custT="1"/>
      <dgm:spPr/>
      <dgm:t>
        <a:bodyPr/>
        <a:lstStyle/>
        <a:p>
          <a:r>
            <a:rPr lang="es-AR" sz="1600" b="1" dirty="0">
              <a:solidFill>
                <a:schemeClr val="tx1"/>
              </a:solidFill>
            </a:rPr>
            <a:t>www.icebergci.com</a:t>
          </a:r>
        </a:p>
      </dgm:t>
    </dgm:pt>
    <dgm:pt modelId="{1788FE7B-0E5F-45E4-8E9E-E71A8EC41C8E}" type="parTrans" cxnId="{6ABE1877-E2C7-4F9B-B523-CB8D243E38F9}">
      <dgm:prSet/>
      <dgm:spPr/>
      <dgm:t>
        <a:bodyPr/>
        <a:lstStyle/>
        <a:p>
          <a:endParaRPr lang="es-AR"/>
        </a:p>
      </dgm:t>
    </dgm:pt>
    <dgm:pt modelId="{68932515-2713-44E8-998D-4D2BF16D0BF7}" type="sibTrans" cxnId="{6ABE1877-E2C7-4F9B-B523-CB8D243E38F9}">
      <dgm:prSet/>
      <dgm:spPr/>
      <dgm:t>
        <a:bodyPr/>
        <a:lstStyle/>
        <a:p>
          <a:endParaRPr lang="es-AR"/>
        </a:p>
      </dgm:t>
    </dgm:pt>
    <dgm:pt modelId="{5BD59EC6-ABC5-41C4-B902-1F4A72EE7B74}">
      <dgm:prSet phldrT="[Texto]" custT="1"/>
      <dgm:spPr/>
      <dgm:t>
        <a:bodyPr/>
        <a:lstStyle/>
        <a:p>
          <a:r>
            <a:rPr lang="es-AR" sz="1600" b="1" dirty="0">
              <a:solidFill>
                <a:schemeClr val="tx1"/>
              </a:solidFill>
            </a:rPr>
            <a:t>www.bloginteligenciacultural.com</a:t>
          </a:r>
        </a:p>
      </dgm:t>
    </dgm:pt>
    <dgm:pt modelId="{64E4D585-964F-46E0-9CFB-76F9DB12673B}" type="parTrans" cxnId="{A4942C88-BA04-46B5-9685-237095E7225E}">
      <dgm:prSet/>
      <dgm:spPr/>
      <dgm:t>
        <a:bodyPr/>
        <a:lstStyle/>
        <a:p>
          <a:endParaRPr lang="es-AR"/>
        </a:p>
      </dgm:t>
    </dgm:pt>
    <dgm:pt modelId="{8E7B6F36-89FC-4F02-9D59-6F95FF1C2846}" type="sibTrans" cxnId="{A4942C88-BA04-46B5-9685-237095E7225E}">
      <dgm:prSet/>
      <dgm:spPr/>
      <dgm:t>
        <a:bodyPr/>
        <a:lstStyle/>
        <a:p>
          <a:endParaRPr lang="es-AR"/>
        </a:p>
      </dgm:t>
    </dgm:pt>
    <dgm:pt modelId="{770F8FA5-E849-49B2-A99E-88E91D2B9465}">
      <dgm:prSet phldrT="[Texto]" custT="1"/>
      <dgm:spPr/>
      <dgm:t>
        <a:bodyPr/>
        <a:lstStyle/>
        <a:p>
          <a:r>
            <a:rPr lang="es-AR" sz="1600" b="1" dirty="0">
              <a:solidFill>
                <a:schemeClr val="tx1"/>
              </a:solidFill>
            </a:rPr>
            <a:t>@</a:t>
          </a:r>
          <a:r>
            <a:rPr lang="es-AR" sz="1600" b="1" dirty="0" err="1">
              <a:solidFill>
                <a:schemeClr val="tx1"/>
              </a:solidFill>
            </a:rPr>
            <a:t>icebergci</a:t>
          </a:r>
          <a:endParaRPr lang="es-AR" sz="1600" b="1" dirty="0">
            <a:solidFill>
              <a:schemeClr val="tx1"/>
            </a:solidFill>
          </a:endParaRPr>
        </a:p>
      </dgm:t>
    </dgm:pt>
    <dgm:pt modelId="{3284B8E9-9969-4C6D-9AC9-0326F570F030}" type="parTrans" cxnId="{1639D58B-7A9E-4E33-A2F6-331B182FA34D}">
      <dgm:prSet/>
      <dgm:spPr/>
      <dgm:t>
        <a:bodyPr/>
        <a:lstStyle/>
        <a:p>
          <a:endParaRPr lang="es-AR"/>
        </a:p>
      </dgm:t>
    </dgm:pt>
    <dgm:pt modelId="{B5DA5698-64F0-472F-9665-1D3AF5542218}" type="sibTrans" cxnId="{1639D58B-7A9E-4E33-A2F6-331B182FA34D}">
      <dgm:prSet/>
      <dgm:spPr/>
      <dgm:t>
        <a:bodyPr/>
        <a:lstStyle/>
        <a:p>
          <a:endParaRPr lang="es-AR"/>
        </a:p>
      </dgm:t>
    </dgm:pt>
    <dgm:pt modelId="{8FFDBE7D-A778-4CCB-B3B7-0BCCD9FAB107}">
      <dgm:prSet phldrT="[Texto]" custT="1"/>
      <dgm:spPr/>
      <dgm:t>
        <a:bodyPr/>
        <a:lstStyle/>
        <a:p>
          <a:r>
            <a:rPr lang="es-AR" sz="1600" b="1" dirty="0">
              <a:solidFill>
                <a:schemeClr val="tx1"/>
              </a:solidFill>
            </a:rPr>
            <a:t>info@icebergci.com</a:t>
          </a:r>
        </a:p>
      </dgm:t>
    </dgm:pt>
    <dgm:pt modelId="{5825D72C-33BC-47FD-889F-ED2F6D4E35D3}" type="parTrans" cxnId="{7150530C-72B6-4B25-94A4-F50B885BFFC9}">
      <dgm:prSet/>
      <dgm:spPr/>
      <dgm:t>
        <a:bodyPr/>
        <a:lstStyle/>
        <a:p>
          <a:endParaRPr lang="es-AR"/>
        </a:p>
      </dgm:t>
    </dgm:pt>
    <dgm:pt modelId="{88579391-6923-419C-AEA5-B7ABF8C884FE}" type="sibTrans" cxnId="{7150530C-72B6-4B25-94A4-F50B885BFFC9}">
      <dgm:prSet/>
      <dgm:spPr/>
      <dgm:t>
        <a:bodyPr/>
        <a:lstStyle/>
        <a:p>
          <a:endParaRPr lang="es-AR"/>
        </a:p>
      </dgm:t>
    </dgm:pt>
    <dgm:pt modelId="{71F305E9-DF06-441E-A6AF-DB554BB4ABE9}" type="pres">
      <dgm:prSet presAssocID="{71340094-7B52-42AD-A40A-B3838C3415DC}" presName="Name0" presStyleCnt="0">
        <dgm:presLayoutVars>
          <dgm:dir/>
          <dgm:resizeHandles val="exact"/>
        </dgm:presLayoutVars>
      </dgm:prSet>
      <dgm:spPr/>
    </dgm:pt>
    <dgm:pt modelId="{F6B8BC1A-062A-4247-81B0-DDE085BF4C9F}" type="pres">
      <dgm:prSet presAssocID="{A1E428BC-7E0A-490F-A486-FD89A61545CF}" presName="compNode" presStyleCnt="0"/>
      <dgm:spPr/>
    </dgm:pt>
    <dgm:pt modelId="{6372ABB8-A599-4EBD-A034-0B6B6E07FF01}" type="pres">
      <dgm:prSet presAssocID="{A1E428BC-7E0A-490F-A486-FD89A61545CF}"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40007D77-4D2C-4A34-845D-00DD73191D34}" type="pres">
      <dgm:prSet presAssocID="{A1E428BC-7E0A-490F-A486-FD89A61545CF}" presName="textRect" presStyleLbl="revTx" presStyleIdx="0" presStyleCnt="4">
        <dgm:presLayoutVars>
          <dgm:bulletEnabled val="1"/>
        </dgm:presLayoutVars>
      </dgm:prSet>
      <dgm:spPr/>
    </dgm:pt>
    <dgm:pt modelId="{66C30A8B-06E5-4BFC-8E79-41B3199B1ECD}" type="pres">
      <dgm:prSet presAssocID="{68932515-2713-44E8-998D-4D2BF16D0BF7}" presName="sibTrans" presStyleLbl="sibTrans2D1" presStyleIdx="0" presStyleCnt="0"/>
      <dgm:spPr/>
    </dgm:pt>
    <dgm:pt modelId="{C12F0C8C-7D95-403C-A5BA-27D833C2F28E}" type="pres">
      <dgm:prSet presAssocID="{5BD59EC6-ABC5-41C4-B902-1F4A72EE7B74}" presName="compNode" presStyleCnt="0"/>
      <dgm:spPr/>
    </dgm:pt>
    <dgm:pt modelId="{7BEAD3D5-2D37-404A-A21E-593C7D33455C}" type="pres">
      <dgm:prSet presAssocID="{5BD59EC6-ABC5-41C4-B902-1F4A72EE7B74}" presName="pictRect" presStyleLbl="node1" presStyleIdx="1" presStyleCnt="4"/>
      <dgm:spPr>
        <a:blipFill rotWithShape="0">
          <a:blip xmlns:r="http://schemas.openxmlformats.org/officeDocument/2006/relationships" r:embed="rId2"/>
          <a:stretch>
            <a:fillRect/>
          </a:stretch>
        </a:blipFill>
      </dgm:spPr>
    </dgm:pt>
    <dgm:pt modelId="{3311E451-2894-4F23-BF36-4BE9F4D0D877}" type="pres">
      <dgm:prSet presAssocID="{5BD59EC6-ABC5-41C4-B902-1F4A72EE7B74}" presName="textRect" presStyleLbl="revTx" presStyleIdx="1" presStyleCnt="4">
        <dgm:presLayoutVars>
          <dgm:bulletEnabled val="1"/>
        </dgm:presLayoutVars>
      </dgm:prSet>
      <dgm:spPr/>
    </dgm:pt>
    <dgm:pt modelId="{124E0713-9EDE-4DC7-929B-9982A32AAB88}" type="pres">
      <dgm:prSet presAssocID="{8E7B6F36-89FC-4F02-9D59-6F95FF1C2846}" presName="sibTrans" presStyleLbl="sibTrans2D1" presStyleIdx="0" presStyleCnt="0"/>
      <dgm:spPr/>
    </dgm:pt>
    <dgm:pt modelId="{1DDBAD04-D736-4618-ACDD-758D7B61900B}" type="pres">
      <dgm:prSet presAssocID="{770F8FA5-E849-49B2-A99E-88E91D2B9465}" presName="compNode" presStyleCnt="0"/>
      <dgm:spPr/>
    </dgm:pt>
    <dgm:pt modelId="{1D06DADD-9323-4DE9-BC2E-9399DBB3479E}" type="pres">
      <dgm:prSet presAssocID="{770F8FA5-E849-49B2-A99E-88E91D2B9465}" presName="pictRect" presStyleLbl="node1" presStyleIdx="2" presStyleCnt="4"/>
      <dgm:spPr>
        <a:blipFill rotWithShape="0">
          <a:blip xmlns:r="http://schemas.openxmlformats.org/officeDocument/2006/relationships" r:embed="rId3"/>
          <a:stretch>
            <a:fillRect/>
          </a:stretch>
        </a:blipFill>
      </dgm:spPr>
    </dgm:pt>
    <dgm:pt modelId="{60DC4898-D993-4FB3-9069-7FF4545903EB}" type="pres">
      <dgm:prSet presAssocID="{770F8FA5-E849-49B2-A99E-88E91D2B9465}" presName="textRect" presStyleLbl="revTx" presStyleIdx="2" presStyleCnt="4">
        <dgm:presLayoutVars>
          <dgm:bulletEnabled val="1"/>
        </dgm:presLayoutVars>
      </dgm:prSet>
      <dgm:spPr/>
    </dgm:pt>
    <dgm:pt modelId="{F8822CE8-0BE9-4B12-912F-6187193FFA0C}" type="pres">
      <dgm:prSet presAssocID="{B5DA5698-64F0-472F-9665-1D3AF5542218}" presName="sibTrans" presStyleLbl="sibTrans2D1" presStyleIdx="0" presStyleCnt="0"/>
      <dgm:spPr/>
    </dgm:pt>
    <dgm:pt modelId="{F1B9E305-A3DD-4603-ABA4-EE62EFF420F5}" type="pres">
      <dgm:prSet presAssocID="{8FFDBE7D-A778-4CCB-B3B7-0BCCD9FAB107}" presName="compNode" presStyleCnt="0"/>
      <dgm:spPr/>
    </dgm:pt>
    <dgm:pt modelId="{642075C9-F715-4AFA-8C08-CBB1D4B61A40}" type="pres">
      <dgm:prSet presAssocID="{8FFDBE7D-A778-4CCB-B3B7-0BCCD9FAB107}" presName="pictRect" presStyleLbl="node1" presStyleIdx="3" presStyleCnt="4"/>
      <dgm:spPr>
        <a:blipFill rotWithShape="0">
          <a:blip xmlns:r="http://schemas.openxmlformats.org/officeDocument/2006/relationships" r:embed="rId4"/>
          <a:stretch>
            <a:fillRect/>
          </a:stretch>
        </a:blipFill>
      </dgm:spPr>
    </dgm:pt>
    <dgm:pt modelId="{55329318-99A9-4302-BE1A-B64D25D00674}" type="pres">
      <dgm:prSet presAssocID="{8FFDBE7D-A778-4CCB-B3B7-0BCCD9FAB107}" presName="textRect" presStyleLbl="revTx" presStyleIdx="3" presStyleCnt="4">
        <dgm:presLayoutVars>
          <dgm:bulletEnabled val="1"/>
        </dgm:presLayoutVars>
      </dgm:prSet>
      <dgm:spPr/>
    </dgm:pt>
  </dgm:ptLst>
  <dgm:cxnLst>
    <dgm:cxn modelId="{0F05BFB8-EA57-433D-8776-45058CFEB349}" type="presOf" srcId="{A1E428BC-7E0A-490F-A486-FD89A61545CF}" destId="{40007D77-4D2C-4A34-845D-00DD73191D34}" srcOrd="0" destOrd="0" presId="urn:microsoft.com/office/officeart/2005/8/layout/pList1#2"/>
    <dgm:cxn modelId="{2A81EB86-EA66-4592-B0F4-F304F01177A1}" type="presOf" srcId="{8FFDBE7D-A778-4CCB-B3B7-0BCCD9FAB107}" destId="{55329318-99A9-4302-BE1A-B64D25D00674}" srcOrd="0" destOrd="0" presId="urn:microsoft.com/office/officeart/2005/8/layout/pList1#2"/>
    <dgm:cxn modelId="{A4942C88-BA04-46B5-9685-237095E7225E}" srcId="{71340094-7B52-42AD-A40A-B3838C3415DC}" destId="{5BD59EC6-ABC5-41C4-B902-1F4A72EE7B74}" srcOrd="1" destOrd="0" parTransId="{64E4D585-964F-46E0-9CFB-76F9DB12673B}" sibTransId="{8E7B6F36-89FC-4F02-9D59-6F95FF1C2846}"/>
    <dgm:cxn modelId="{1639D58B-7A9E-4E33-A2F6-331B182FA34D}" srcId="{71340094-7B52-42AD-A40A-B3838C3415DC}" destId="{770F8FA5-E849-49B2-A99E-88E91D2B9465}" srcOrd="2" destOrd="0" parTransId="{3284B8E9-9969-4C6D-9AC9-0326F570F030}" sibTransId="{B5DA5698-64F0-472F-9665-1D3AF5542218}"/>
    <dgm:cxn modelId="{6ABE1877-E2C7-4F9B-B523-CB8D243E38F9}" srcId="{71340094-7B52-42AD-A40A-B3838C3415DC}" destId="{A1E428BC-7E0A-490F-A486-FD89A61545CF}" srcOrd="0" destOrd="0" parTransId="{1788FE7B-0E5F-45E4-8E9E-E71A8EC41C8E}" sibTransId="{68932515-2713-44E8-998D-4D2BF16D0BF7}"/>
    <dgm:cxn modelId="{6DC3D7F8-8FF5-4615-8BB9-605888EE73A5}" type="presOf" srcId="{8E7B6F36-89FC-4F02-9D59-6F95FF1C2846}" destId="{124E0713-9EDE-4DC7-929B-9982A32AAB88}" srcOrd="0" destOrd="0" presId="urn:microsoft.com/office/officeart/2005/8/layout/pList1#2"/>
    <dgm:cxn modelId="{5F8AE940-DF58-4CC1-AC62-3D38E32CF260}" type="presOf" srcId="{770F8FA5-E849-49B2-A99E-88E91D2B9465}" destId="{60DC4898-D993-4FB3-9069-7FF4545903EB}" srcOrd="0" destOrd="0" presId="urn:microsoft.com/office/officeart/2005/8/layout/pList1#2"/>
    <dgm:cxn modelId="{7150530C-72B6-4B25-94A4-F50B885BFFC9}" srcId="{71340094-7B52-42AD-A40A-B3838C3415DC}" destId="{8FFDBE7D-A778-4CCB-B3B7-0BCCD9FAB107}" srcOrd="3" destOrd="0" parTransId="{5825D72C-33BC-47FD-889F-ED2F6D4E35D3}" sibTransId="{88579391-6923-419C-AEA5-B7ABF8C884FE}"/>
    <dgm:cxn modelId="{118E15F9-4A4E-4CE1-B8A2-A9E3E4C504B6}" type="presOf" srcId="{B5DA5698-64F0-472F-9665-1D3AF5542218}" destId="{F8822CE8-0BE9-4B12-912F-6187193FFA0C}" srcOrd="0" destOrd="0" presId="urn:microsoft.com/office/officeart/2005/8/layout/pList1#2"/>
    <dgm:cxn modelId="{0A8E5F7E-B0F8-48FF-BC67-EACC381127E8}" type="presOf" srcId="{68932515-2713-44E8-998D-4D2BF16D0BF7}" destId="{66C30A8B-06E5-4BFC-8E79-41B3199B1ECD}" srcOrd="0" destOrd="0" presId="urn:microsoft.com/office/officeart/2005/8/layout/pList1#2"/>
    <dgm:cxn modelId="{67A660B0-251A-4477-AD5E-C70896B5C45B}" type="presOf" srcId="{5BD59EC6-ABC5-41C4-B902-1F4A72EE7B74}" destId="{3311E451-2894-4F23-BF36-4BE9F4D0D877}" srcOrd="0" destOrd="0" presId="urn:microsoft.com/office/officeart/2005/8/layout/pList1#2"/>
    <dgm:cxn modelId="{AB396430-B4F3-47DA-8304-39076A8B8FD0}" type="presOf" srcId="{71340094-7B52-42AD-A40A-B3838C3415DC}" destId="{71F305E9-DF06-441E-A6AF-DB554BB4ABE9}" srcOrd="0" destOrd="0" presId="urn:microsoft.com/office/officeart/2005/8/layout/pList1#2"/>
    <dgm:cxn modelId="{63AA48AD-A224-4B7D-B154-9AF075EABEAD}" type="presParOf" srcId="{71F305E9-DF06-441E-A6AF-DB554BB4ABE9}" destId="{F6B8BC1A-062A-4247-81B0-DDE085BF4C9F}" srcOrd="0" destOrd="0" presId="urn:microsoft.com/office/officeart/2005/8/layout/pList1#2"/>
    <dgm:cxn modelId="{2DC89230-9604-43F4-96ED-850144CFE1BB}" type="presParOf" srcId="{F6B8BC1A-062A-4247-81B0-DDE085BF4C9F}" destId="{6372ABB8-A599-4EBD-A034-0B6B6E07FF01}" srcOrd="0" destOrd="0" presId="urn:microsoft.com/office/officeart/2005/8/layout/pList1#2"/>
    <dgm:cxn modelId="{12106B11-8125-4B4E-8AC9-B01E3E6BC465}" type="presParOf" srcId="{F6B8BC1A-062A-4247-81B0-DDE085BF4C9F}" destId="{40007D77-4D2C-4A34-845D-00DD73191D34}" srcOrd="1" destOrd="0" presId="urn:microsoft.com/office/officeart/2005/8/layout/pList1#2"/>
    <dgm:cxn modelId="{ED9F14EB-144E-4E1B-A6D9-6128EF6C0E84}" type="presParOf" srcId="{71F305E9-DF06-441E-A6AF-DB554BB4ABE9}" destId="{66C30A8B-06E5-4BFC-8E79-41B3199B1ECD}" srcOrd="1" destOrd="0" presId="urn:microsoft.com/office/officeart/2005/8/layout/pList1#2"/>
    <dgm:cxn modelId="{D6605E68-BCDB-4CF5-A05F-6A357324E533}" type="presParOf" srcId="{71F305E9-DF06-441E-A6AF-DB554BB4ABE9}" destId="{C12F0C8C-7D95-403C-A5BA-27D833C2F28E}" srcOrd="2" destOrd="0" presId="urn:microsoft.com/office/officeart/2005/8/layout/pList1#2"/>
    <dgm:cxn modelId="{F5D4F0CE-D124-4D16-990F-B3C107ED1D63}" type="presParOf" srcId="{C12F0C8C-7D95-403C-A5BA-27D833C2F28E}" destId="{7BEAD3D5-2D37-404A-A21E-593C7D33455C}" srcOrd="0" destOrd="0" presId="urn:microsoft.com/office/officeart/2005/8/layout/pList1#2"/>
    <dgm:cxn modelId="{FC1FB469-8200-40D6-83B7-F647E2F6B9A9}" type="presParOf" srcId="{C12F0C8C-7D95-403C-A5BA-27D833C2F28E}" destId="{3311E451-2894-4F23-BF36-4BE9F4D0D877}" srcOrd="1" destOrd="0" presId="urn:microsoft.com/office/officeart/2005/8/layout/pList1#2"/>
    <dgm:cxn modelId="{95B0A14B-8E3B-40E0-ADF7-4329D2291580}" type="presParOf" srcId="{71F305E9-DF06-441E-A6AF-DB554BB4ABE9}" destId="{124E0713-9EDE-4DC7-929B-9982A32AAB88}" srcOrd="3" destOrd="0" presId="urn:microsoft.com/office/officeart/2005/8/layout/pList1#2"/>
    <dgm:cxn modelId="{D75045DE-F29A-4454-AA89-EC0F2B12F710}" type="presParOf" srcId="{71F305E9-DF06-441E-A6AF-DB554BB4ABE9}" destId="{1DDBAD04-D736-4618-ACDD-758D7B61900B}" srcOrd="4" destOrd="0" presId="urn:microsoft.com/office/officeart/2005/8/layout/pList1#2"/>
    <dgm:cxn modelId="{A5A366BD-89BA-4FF5-8E1A-BE0907269578}" type="presParOf" srcId="{1DDBAD04-D736-4618-ACDD-758D7B61900B}" destId="{1D06DADD-9323-4DE9-BC2E-9399DBB3479E}" srcOrd="0" destOrd="0" presId="urn:microsoft.com/office/officeart/2005/8/layout/pList1#2"/>
    <dgm:cxn modelId="{20336B7D-8B5A-4D29-8BB6-60D1B076ACEC}" type="presParOf" srcId="{1DDBAD04-D736-4618-ACDD-758D7B61900B}" destId="{60DC4898-D993-4FB3-9069-7FF4545903EB}" srcOrd="1" destOrd="0" presId="urn:microsoft.com/office/officeart/2005/8/layout/pList1#2"/>
    <dgm:cxn modelId="{11ADE3E6-5F2E-4B8B-B3D6-481936C762DD}" type="presParOf" srcId="{71F305E9-DF06-441E-A6AF-DB554BB4ABE9}" destId="{F8822CE8-0BE9-4B12-912F-6187193FFA0C}" srcOrd="5" destOrd="0" presId="urn:microsoft.com/office/officeart/2005/8/layout/pList1#2"/>
    <dgm:cxn modelId="{AD90AE2B-E9C3-4A4C-AD54-1C7B79812A54}" type="presParOf" srcId="{71F305E9-DF06-441E-A6AF-DB554BB4ABE9}" destId="{F1B9E305-A3DD-4603-ABA4-EE62EFF420F5}" srcOrd="6" destOrd="0" presId="urn:microsoft.com/office/officeart/2005/8/layout/pList1#2"/>
    <dgm:cxn modelId="{98831BF2-19E4-4301-AE08-01FC41643BE6}" type="presParOf" srcId="{F1B9E305-A3DD-4603-ABA4-EE62EFF420F5}" destId="{642075C9-F715-4AFA-8C08-CBB1D4B61A40}" srcOrd="0" destOrd="0" presId="urn:microsoft.com/office/officeart/2005/8/layout/pList1#2"/>
    <dgm:cxn modelId="{F586BA96-4313-4B2B-9826-D7943F41F9B1}" type="presParOf" srcId="{F1B9E305-A3DD-4603-ABA4-EE62EFF420F5}" destId="{55329318-99A9-4302-BE1A-B64D25D00674}" srcOrd="1" destOrd="0" presId="urn:microsoft.com/office/officeart/2005/8/layout/p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8453E-E6A3-43F9-AE90-875E4BD89BC5}">
      <dsp:nvSpPr>
        <dsp:cNvPr id="0" name=""/>
        <dsp:cNvSpPr/>
      </dsp:nvSpPr>
      <dsp:spPr>
        <a:xfrm>
          <a:off x="0" y="655643"/>
          <a:ext cx="10655317" cy="6659573"/>
        </a:xfrm>
        <a:prstGeom prst="swooshArrow">
          <a:avLst>
            <a:gd name="adj1" fmla="val 25000"/>
            <a:gd name="adj2" fmla="val 25000"/>
          </a:avLst>
        </a:prstGeom>
        <a:solidFill>
          <a:schemeClr val="accent5">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81DC6047-B82D-4512-90BE-DF0A3351AE00}">
      <dsp:nvSpPr>
        <dsp:cNvPr id="0" name=""/>
        <dsp:cNvSpPr/>
      </dsp:nvSpPr>
      <dsp:spPr>
        <a:xfrm>
          <a:off x="534441" y="6219520"/>
          <a:ext cx="245072" cy="245072"/>
        </a:xfrm>
        <a:prstGeom prst="ellipse">
          <a:avLst/>
        </a:prstGeom>
        <a:solidFill>
          <a:schemeClr val="bg2">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8489E2A-0A9C-4B8D-A42B-63D8D60CC6E7}">
      <dsp:nvSpPr>
        <dsp:cNvPr id="0" name=""/>
        <dsp:cNvSpPr/>
      </dsp:nvSpPr>
      <dsp:spPr>
        <a:xfrm>
          <a:off x="1172084" y="6093651"/>
          <a:ext cx="1395846" cy="158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859" tIns="0" rIns="0" bIns="0" numCol="1" spcCol="1270" anchor="t" anchorCtr="0">
          <a:noAutofit/>
        </a:bodyPr>
        <a:lstStyle/>
        <a:p>
          <a:pPr marL="0" lvl="0" indent="0" algn="l" defTabSz="2889250">
            <a:lnSpc>
              <a:spcPct val="90000"/>
            </a:lnSpc>
            <a:spcBef>
              <a:spcPct val="0"/>
            </a:spcBef>
            <a:spcAft>
              <a:spcPct val="35000"/>
            </a:spcAft>
            <a:buNone/>
          </a:pPr>
          <a:r>
            <a:rPr lang="en-US" sz="6500" kern="1200" dirty="0"/>
            <a:t> </a:t>
          </a:r>
        </a:p>
      </dsp:txBody>
      <dsp:txXfrm>
        <a:off x="1172084" y="6093651"/>
        <a:ext cx="1395846" cy="1584978"/>
      </dsp:txXfrm>
    </dsp:sp>
    <dsp:sp modelId="{D0EAF6FF-93BE-4CFE-BDF5-DC1B6574E51F}">
      <dsp:nvSpPr>
        <dsp:cNvPr id="0" name=""/>
        <dsp:cNvSpPr/>
      </dsp:nvSpPr>
      <dsp:spPr>
        <a:xfrm>
          <a:off x="1417820" y="5147982"/>
          <a:ext cx="383591" cy="383591"/>
        </a:xfrm>
        <a:prstGeom prst="ellipse">
          <a:avLst/>
        </a:prstGeom>
        <a:solidFill>
          <a:schemeClr val="bg2">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C1E8C1-D2BA-4852-A015-3732B7D2AB1B}">
      <dsp:nvSpPr>
        <dsp:cNvPr id="0" name=""/>
        <dsp:cNvSpPr/>
      </dsp:nvSpPr>
      <dsp:spPr>
        <a:xfrm>
          <a:off x="2567931" y="4888268"/>
          <a:ext cx="1768782" cy="2790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57" tIns="0" rIns="0" bIns="0" numCol="1" spcCol="1270" anchor="t" anchorCtr="0">
          <a:noAutofit/>
        </a:bodyPr>
        <a:lstStyle/>
        <a:p>
          <a:pPr marL="0" lvl="0" indent="0" algn="l" defTabSz="2889250">
            <a:lnSpc>
              <a:spcPct val="90000"/>
            </a:lnSpc>
            <a:spcBef>
              <a:spcPct val="0"/>
            </a:spcBef>
            <a:spcAft>
              <a:spcPct val="35000"/>
            </a:spcAft>
            <a:buNone/>
          </a:pPr>
          <a:r>
            <a:rPr lang="en-US" sz="6500" kern="1200" dirty="0"/>
            <a:t> </a:t>
          </a:r>
        </a:p>
      </dsp:txBody>
      <dsp:txXfrm>
        <a:off x="2567931" y="4888268"/>
        <a:ext cx="1768782" cy="2790361"/>
      </dsp:txXfrm>
    </dsp:sp>
    <dsp:sp modelId="{15EED186-9F78-4231-80EF-A4EA854E5F9D}">
      <dsp:nvSpPr>
        <dsp:cNvPr id="0" name=""/>
        <dsp:cNvSpPr/>
      </dsp:nvSpPr>
      <dsp:spPr>
        <a:xfrm>
          <a:off x="2614981" y="4169479"/>
          <a:ext cx="511455" cy="511455"/>
        </a:xfrm>
        <a:prstGeom prst="ellipse">
          <a:avLst/>
        </a:prstGeom>
        <a:solidFill>
          <a:schemeClr val="bg2">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3CF3E82-7C12-4C24-8A1C-7EEC9A805EAB}">
      <dsp:nvSpPr>
        <dsp:cNvPr id="0" name=""/>
        <dsp:cNvSpPr/>
      </dsp:nvSpPr>
      <dsp:spPr>
        <a:xfrm>
          <a:off x="4336714" y="3935949"/>
          <a:ext cx="2056476" cy="374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10" tIns="0" rIns="0" bIns="0" numCol="1" spcCol="1270" anchor="t" anchorCtr="0">
          <a:noAutofit/>
        </a:bodyPr>
        <a:lstStyle/>
        <a:p>
          <a:pPr marL="0" lvl="0" indent="0" algn="l" defTabSz="2889250">
            <a:lnSpc>
              <a:spcPct val="90000"/>
            </a:lnSpc>
            <a:spcBef>
              <a:spcPct val="0"/>
            </a:spcBef>
            <a:spcAft>
              <a:spcPct val="35000"/>
            </a:spcAft>
            <a:buNone/>
          </a:pPr>
          <a:r>
            <a:rPr lang="en-US" sz="6500" kern="1200" dirty="0"/>
            <a:t> </a:t>
          </a:r>
        </a:p>
      </dsp:txBody>
      <dsp:txXfrm>
        <a:off x="4336714" y="3935949"/>
        <a:ext cx="2056476" cy="3742680"/>
      </dsp:txXfrm>
    </dsp:sp>
    <dsp:sp modelId="{324451F6-EC0F-42B2-8BA4-C201F1B823BF}">
      <dsp:nvSpPr>
        <dsp:cNvPr id="0" name=""/>
        <dsp:cNvSpPr/>
      </dsp:nvSpPr>
      <dsp:spPr>
        <a:xfrm>
          <a:off x="4675572" y="3026507"/>
          <a:ext cx="660629" cy="660629"/>
        </a:xfrm>
        <a:prstGeom prst="ellipse">
          <a:avLst/>
        </a:prstGeom>
        <a:solidFill>
          <a:schemeClr val="bg2">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76A92FE-460E-4B37-ACB1-D5F37DE77492}">
      <dsp:nvSpPr>
        <dsp:cNvPr id="0" name=""/>
        <dsp:cNvSpPr/>
      </dsp:nvSpPr>
      <dsp:spPr>
        <a:xfrm>
          <a:off x="6393190" y="3216715"/>
          <a:ext cx="2131063" cy="4461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054"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6393190" y="3216715"/>
        <a:ext cx="2131063" cy="4461913"/>
      </dsp:txXfrm>
    </dsp:sp>
    <dsp:sp modelId="{2A2FE044-5C36-4B69-B1B3-B8F67DBFBBC5}">
      <dsp:nvSpPr>
        <dsp:cNvPr id="0" name=""/>
        <dsp:cNvSpPr/>
      </dsp:nvSpPr>
      <dsp:spPr>
        <a:xfrm>
          <a:off x="7197556" y="2142867"/>
          <a:ext cx="841770" cy="841770"/>
        </a:xfrm>
        <a:prstGeom prst="ellipse">
          <a:avLst/>
        </a:prstGeom>
        <a:solidFill>
          <a:schemeClr val="bg2">
            <a:lumMod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FBD2FB5-D7DD-47B0-B0FB-ED4B596714A0}">
      <dsp:nvSpPr>
        <dsp:cNvPr id="0" name=""/>
        <dsp:cNvSpPr/>
      </dsp:nvSpPr>
      <dsp:spPr>
        <a:xfrm>
          <a:off x="8524253" y="2777183"/>
          <a:ext cx="2131063" cy="490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6037" tIns="0"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8524253" y="2777183"/>
        <a:ext cx="2131063" cy="4901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F2FDE-203C-4876-A733-9F80D92424EF}">
      <dsp:nvSpPr>
        <dsp:cNvPr id="0" name=""/>
        <dsp:cNvSpPr/>
      </dsp:nvSpPr>
      <dsp:spPr>
        <a:xfrm>
          <a:off x="712461" y="835532"/>
          <a:ext cx="1946595" cy="160553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AR" sz="1700" kern="1200" dirty="0"/>
            <a:t>Objetivos GDIB</a:t>
          </a:r>
        </a:p>
        <a:p>
          <a:pPr marL="171450" lvl="1" indent="-171450" algn="l" defTabSz="755650">
            <a:lnSpc>
              <a:spcPct val="90000"/>
            </a:lnSpc>
            <a:spcBef>
              <a:spcPct val="0"/>
            </a:spcBef>
            <a:spcAft>
              <a:spcPct val="15000"/>
            </a:spcAft>
            <a:buChar char="•"/>
          </a:pPr>
          <a:r>
            <a:rPr lang="es-AR" sz="1700" kern="1200" dirty="0"/>
            <a:t>Definiciones</a:t>
          </a:r>
        </a:p>
        <a:p>
          <a:pPr marL="171450" lvl="1" indent="-171450" algn="l" defTabSz="755650">
            <a:lnSpc>
              <a:spcPct val="90000"/>
            </a:lnSpc>
            <a:spcBef>
              <a:spcPct val="0"/>
            </a:spcBef>
            <a:spcAft>
              <a:spcPct val="15000"/>
            </a:spcAft>
            <a:buChar char="•"/>
          </a:pPr>
          <a:r>
            <a:rPr lang="es-AR" sz="1700" kern="1200" dirty="0"/>
            <a:t>Enfoques hacia la D&amp;I</a:t>
          </a:r>
        </a:p>
      </dsp:txBody>
      <dsp:txXfrm>
        <a:off x="712461" y="835532"/>
        <a:ext cx="1946595" cy="1261491"/>
      </dsp:txXfrm>
    </dsp:sp>
    <dsp:sp modelId="{44AB07AA-BDF5-4DBB-B935-0AD40FBC3080}">
      <dsp:nvSpPr>
        <dsp:cNvPr id="0" name=""/>
        <dsp:cNvSpPr/>
      </dsp:nvSpPr>
      <dsp:spPr>
        <a:xfrm>
          <a:off x="1742618" y="835030"/>
          <a:ext cx="2681353" cy="2681353"/>
        </a:xfrm>
        <a:prstGeom prst="leftCircularArrow">
          <a:avLst>
            <a:gd name="adj1" fmla="val 3670"/>
            <a:gd name="adj2" fmla="val 457251"/>
            <a:gd name="adj3" fmla="val 2232762"/>
            <a:gd name="adj4" fmla="val 9024489"/>
            <a:gd name="adj5" fmla="val 428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D65A3F-7760-4011-942F-40FB4488FA1B}">
      <dsp:nvSpPr>
        <dsp:cNvPr id="0" name=""/>
        <dsp:cNvSpPr/>
      </dsp:nvSpPr>
      <dsp:spPr>
        <a:xfrm>
          <a:off x="1145042" y="2097024"/>
          <a:ext cx="1730306" cy="68808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AR" sz="1900" kern="1200" dirty="0"/>
            <a:t>1. Las bases</a:t>
          </a:r>
        </a:p>
      </dsp:txBody>
      <dsp:txXfrm>
        <a:off x="1145042" y="2097024"/>
        <a:ext cx="1730306" cy="688086"/>
      </dsp:txXfrm>
    </dsp:sp>
    <dsp:sp modelId="{F7A53C6F-B13B-4F62-9300-6F1B09D23ECD}">
      <dsp:nvSpPr>
        <dsp:cNvPr id="0" name=""/>
        <dsp:cNvSpPr/>
      </dsp:nvSpPr>
      <dsp:spPr>
        <a:xfrm>
          <a:off x="3604858" y="835533"/>
          <a:ext cx="1946595" cy="160553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AR" sz="1700" kern="1200" dirty="0"/>
            <a:t>La investigación</a:t>
          </a:r>
        </a:p>
        <a:p>
          <a:pPr marL="171450" lvl="1" indent="-171450" algn="l" defTabSz="755650">
            <a:lnSpc>
              <a:spcPct val="90000"/>
            </a:lnSpc>
            <a:spcBef>
              <a:spcPct val="0"/>
            </a:spcBef>
            <a:spcAft>
              <a:spcPct val="15000"/>
            </a:spcAft>
            <a:buChar char="•"/>
          </a:pPr>
          <a:r>
            <a:rPr lang="es-AR" sz="1700" kern="1200" dirty="0"/>
            <a:t>El modelo</a:t>
          </a:r>
        </a:p>
        <a:p>
          <a:pPr marL="171450" lvl="1" indent="-171450" algn="l" defTabSz="755650">
            <a:lnSpc>
              <a:spcPct val="90000"/>
            </a:lnSpc>
            <a:spcBef>
              <a:spcPct val="0"/>
            </a:spcBef>
            <a:spcAft>
              <a:spcPct val="15000"/>
            </a:spcAft>
            <a:buChar char="•"/>
          </a:pPr>
          <a:r>
            <a:rPr lang="es-AR" sz="1700" kern="1200" dirty="0"/>
            <a:t>Los niveles de medición</a:t>
          </a:r>
        </a:p>
      </dsp:txBody>
      <dsp:txXfrm>
        <a:off x="3604858" y="1179576"/>
        <a:ext cx="1946595" cy="1261491"/>
      </dsp:txXfrm>
    </dsp:sp>
    <dsp:sp modelId="{9EA1199C-67DD-4258-8583-4F1A0D75AAC5}">
      <dsp:nvSpPr>
        <dsp:cNvPr id="0" name=""/>
        <dsp:cNvSpPr/>
      </dsp:nvSpPr>
      <dsp:spPr>
        <a:xfrm>
          <a:off x="4905058" y="-302742"/>
          <a:ext cx="2930112" cy="2930112"/>
        </a:xfrm>
        <a:prstGeom prst="circularArrow">
          <a:avLst>
            <a:gd name="adj1" fmla="val 3359"/>
            <a:gd name="adj2" fmla="val 415331"/>
            <a:gd name="adj3" fmla="val 19409158"/>
            <a:gd name="adj4" fmla="val 12575511"/>
            <a:gd name="adj5" fmla="val 391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4FF364-0159-4D20-ABFB-6021F25F1F75}">
      <dsp:nvSpPr>
        <dsp:cNvPr id="0" name=""/>
        <dsp:cNvSpPr/>
      </dsp:nvSpPr>
      <dsp:spPr>
        <a:xfrm>
          <a:off x="4037434" y="491490"/>
          <a:ext cx="1730306" cy="68808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AR" sz="1900" kern="1200" dirty="0"/>
            <a:t>2. Características</a:t>
          </a:r>
        </a:p>
      </dsp:txBody>
      <dsp:txXfrm>
        <a:off x="4037434" y="491490"/>
        <a:ext cx="1730306" cy="688086"/>
      </dsp:txXfrm>
    </dsp:sp>
    <dsp:sp modelId="{08798156-197B-4B92-818C-A5FF6D6BCFC2}">
      <dsp:nvSpPr>
        <dsp:cNvPr id="0" name=""/>
        <dsp:cNvSpPr/>
      </dsp:nvSpPr>
      <dsp:spPr>
        <a:xfrm>
          <a:off x="6497273" y="835532"/>
          <a:ext cx="1946595" cy="160553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s-AR" sz="1700" kern="1200" dirty="0"/>
            <a:t>Ejemplos</a:t>
          </a:r>
        </a:p>
        <a:p>
          <a:pPr marL="171450" lvl="1" indent="-171450" algn="l" defTabSz="755650">
            <a:lnSpc>
              <a:spcPct val="90000"/>
            </a:lnSpc>
            <a:spcBef>
              <a:spcPct val="0"/>
            </a:spcBef>
            <a:spcAft>
              <a:spcPct val="15000"/>
            </a:spcAft>
            <a:buChar char="•"/>
          </a:pPr>
          <a:r>
            <a:rPr lang="es-AR" sz="1700" kern="1200" dirty="0"/>
            <a:t>Aplicaciones</a:t>
          </a:r>
        </a:p>
        <a:p>
          <a:pPr marL="171450" lvl="1" indent="-171450" algn="l" defTabSz="755650">
            <a:lnSpc>
              <a:spcPct val="90000"/>
            </a:lnSpc>
            <a:spcBef>
              <a:spcPct val="0"/>
            </a:spcBef>
            <a:spcAft>
              <a:spcPct val="15000"/>
            </a:spcAft>
            <a:buChar char="•"/>
          </a:pPr>
          <a:r>
            <a:rPr lang="es-AR" sz="1700" kern="1200" dirty="0"/>
            <a:t>Usos y permisos</a:t>
          </a:r>
        </a:p>
      </dsp:txBody>
      <dsp:txXfrm>
        <a:off x="6497273" y="835532"/>
        <a:ext cx="1946595" cy="1261491"/>
      </dsp:txXfrm>
    </dsp:sp>
    <dsp:sp modelId="{3FDFC4B3-2502-4208-B20B-8469F32B69B7}">
      <dsp:nvSpPr>
        <dsp:cNvPr id="0" name=""/>
        <dsp:cNvSpPr/>
      </dsp:nvSpPr>
      <dsp:spPr>
        <a:xfrm>
          <a:off x="6929826" y="2097024"/>
          <a:ext cx="1730306" cy="68808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AR" sz="1900" kern="1200" dirty="0"/>
            <a:t>3. Los </a:t>
          </a:r>
          <a:r>
            <a:rPr lang="es-AR" sz="1900" kern="1200" dirty="0" err="1"/>
            <a:t>bechmarks</a:t>
          </a:r>
          <a:endParaRPr lang="es-AR" sz="1900" kern="1200" dirty="0"/>
        </a:p>
      </dsp:txBody>
      <dsp:txXfrm>
        <a:off x="6929826" y="2097024"/>
        <a:ext cx="1730306" cy="688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9AE53-1370-4B48-8656-989B9BC81CD0}">
      <dsp:nvSpPr>
        <dsp:cNvPr id="0" name=""/>
        <dsp:cNvSpPr/>
      </dsp:nvSpPr>
      <dsp:spPr>
        <a:xfrm>
          <a:off x="1596185" y="2792850"/>
          <a:ext cx="3019762" cy="3019754"/>
        </a:xfrm>
        <a:prstGeom prst="ellipse">
          <a:avLst/>
        </a:prstGeom>
        <a:solidFill>
          <a:schemeClr val="accent3">
            <a:alpha val="50000"/>
            <a:hueOff val="0"/>
            <a:satOff val="0"/>
            <a:lumOff val="0"/>
            <a:alphaOff val="0"/>
          </a:schemeClr>
        </a:solidFill>
        <a:ln>
          <a:noFill/>
        </a:ln>
        <a:effectLst>
          <a:outerShdw blurRad="40000" dist="23000" dir="5400000" rotWithShape="0">
            <a:srgbClr val="000000">
              <a:alpha val="35000"/>
            </a:srgbClr>
          </a:outerShdw>
        </a:effectLst>
        <a:scene3d>
          <a:camera prst="perspectiveRelaxed"/>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47650" tIns="247650" rIns="247650" bIns="2476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n-US" sz="6500" kern="1200" dirty="0"/>
            <a:t> </a:t>
          </a:r>
        </a:p>
      </dsp:txBody>
      <dsp:txXfrm>
        <a:off x="1596185" y="2792850"/>
        <a:ext cx="3019762" cy="3019754"/>
      </dsp:txXfrm>
    </dsp:sp>
    <dsp:sp modelId="{B08DFAF3-4765-47F3-8BDB-999322A03184}">
      <dsp:nvSpPr>
        <dsp:cNvPr id="0" name=""/>
        <dsp:cNvSpPr/>
      </dsp:nvSpPr>
      <dsp:spPr>
        <a:xfrm>
          <a:off x="2404110" y="4210911"/>
          <a:ext cx="3019762" cy="3019754"/>
        </a:xfrm>
        <a:prstGeom prst="ellipse">
          <a:avLst/>
        </a:prstGeom>
        <a:solidFill>
          <a:schemeClr val="accent3">
            <a:alpha val="50000"/>
            <a:hueOff val="0"/>
            <a:satOff val="0"/>
            <a:lumOff val="0"/>
            <a:alphaOff val="0"/>
          </a:schemeClr>
        </a:solidFill>
        <a:ln>
          <a:noFill/>
        </a:ln>
        <a:effectLst>
          <a:outerShdw blurRad="40000" dist="23000" dir="5400000" rotWithShape="0">
            <a:srgbClr val="000000">
              <a:alpha val="35000"/>
            </a:srgbClr>
          </a:outerShdw>
        </a:effectLst>
        <a:scene3d>
          <a:camera prst="perspectiveRelaxed"/>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47650" tIns="247650" rIns="247650" bIns="2476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n-US" sz="6500" kern="1200" dirty="0"/>
            <a:t> </a:t>
          </a:r>
        </a:p>
      </dsp:txBody>
      <dsp:txXfrm>
        <a:off x="2404110" y="4210911"/>
        <a:ext cx="3019762" cy="3019754"/>
      </dsp:txXfrm>
    </dsp:sp>
    <dsp:sp modelId="{212DD730-B842-455F-89CB-0FB8FC091B12}">
      <dsp:nvSpPr>
        <dsp:cNvPr id="0" name=""/>
        <dsp:cNvSpPr/>
      </dsp:nvSpPr>
      <dsp:spPr>
        <a:xfrm>
          <a:off x="3126472" y="1664791"/>
          <a:ext cx="3019762" cy="3019754"/>
        </a:xfrm>
        <a:prstGeom prst="ellipse">
          <a:avLst/>
        </a:prstGeom>
        <a:solidFill>
          <a:schemeClr val="accent3">
            <a:alpha val="50000"/>
            <a:hueOff val="0"/>
            <a:satOff val="0"/>
            <a:lumOff val="0"/>
            <a:alphaOff val="0"/>
          </a:schemeClr>
        </a:solidFill>
        <a:ln>
          <a:noFill/>
        </a:ln>
        <a:effectLst>
          <a:outerShdw blurRad="40000" dist="23000" dir="5400000" rotWithShape="0">
            <a:srgbClr val="000000">
              <a:alpha val="35000"/>
            </a:srgbClr>
          </a:outerShdw>
        </a:effectLst>
        <a:scene3d>
          <a:camera prst="perspectiveRelaxed"/>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47650" tIns="247650" rIns="247650" bIns="2476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n-US" sz="6500" kern="1200" dirty="0"/>
            <a:t> </a:t>
          </a:r>
        </a:p>
      </dsp:txBody>
      <dsp:txXfrm>
        <a:off x="3126472" y="1664791"/>
        <a:ext cx="3019762" cy="3019754"/>
      </dsp:txXfrm>
    </dsp:sp>
    <dsp:sp modelId="{D6257B7B-2B83-4322-A0A2-273FD48887AA}">
      <dsp:nvSpPr>
        <dsp:cNvPr id="0" name=""/>
        <dsp:cNvSpPr/>
      </dsp:nvSpPr>
      <dsp:spPr>
        <a:xfrm>
          <a:off x="4021849" y="4308358"/>
          <a:ext cx="3019762" cy="3019754"/>
        </a:xfrm>
        <a:prstGeom prst="ellipse">
          <a:avLst/>
        </a:prstGeom>
        <a:solidFill>
          <a:schemeClr val="accent3">
            <a:alpha val="50000"/>
            <a:hueOff val="0"/>
            <a:satOff val="0"/>
            <a:lumOff val="0"/>
            <a:alphaOff val="0"/>
          </a:schemeClr>
        </a:solidFill>
        <a:ln>
          <a:noFill/>
        </a:ln>
        <a:effectLst>
          <a:outerShdw blurRad="40000" dist="23000" dir="5400000" rotWithShape="0">
            <a:srgbClr val="000000">
              <a:alpha val="35000"/>
            </a:srgbClr>
          </a:outerShdw>
        </a:effectLst>
        <a:scene3d>
          <a:camera prst="perspectiveRelaxed"/>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47650" tIns="247650" rIns="247650" bIns="2476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n-US" sz="6500" kern="1200" dirty="0"/>
            <a:t> </a:t>
          </a:r>
        </a:p>
      </dsp:txBody>
      <dsp:txXfrm>
        <a:off x="4021849" y="4308358"/>
        <a:ext cx="3019762" cy="3019754"/>
      </dsp:txXfrm>
    </dsp:sp>
    <dsp:sp modelId="{B7110294-036E-49DC-80CE-5B6BA9A3EED7}">
      <dsp:nvSpPr>
        <dsp:cNvPr id="0" name=""/>
        <dsp:cNvSpPr/>
      </dsp:nvSpPr>
      <dsp:spPr>
        <a:xfrm>
          <a:off x="4467795" y="2699842"/>
          <a:ext cx="3019762" cy="3019754"/>
        </a:xfrm>
        <a:prstGeom prst="ellipse">
          <a:avLst/>
        </a:prstGeom>
        <a:solidFill>
          <a:schemeClr val="accent3">
            <a:alpha val="50000"/>
            <a:hueOff val="0"/>
            <a:satOff val="0"/>
            <a:lumOff val="0"/>
            <a:alphaOff val="0"/>
          </a:schemeClr>
        </a:solidFill>
        <a:ln>
          <a:noFill/>
        </a:ln>
        <a:effectLst>
          <a:outerShdw blurRad="40000" dist="23000" dir="5400000" rotWithShape="0">
            <a:srgbClr val="000000">
              <a:alpha val="35000"/>
            </a:srgbClr>
          </a:outerShdw>
        </a:effectLst>
        <a:scene3d>
          <a:camera prst="perspectiveRelaxed"/>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47650" tIns="247650" rIns="247650" bIns="247650" numCol="1" spcCol="1270" anchor="ctr" anchorCtr="0">
          <a:noAutofit/>
          <a:sp3d extrusionH="28000" prstMaterial="matte"/>
        </a:bodyPr>
        <a:lstStyle/>
        <a:p>
          <a:pPr marL="0" lvl="0" indent="0" algn="ctr" defTabSz="2889250">
            <a:lnSpc>
              <a:spcPct val="90000"/>
            </a:lnSpc>
            <a:spcBef>
              <a:spcPct val="0"/>
            </a:spcBef>
            <a:spcAft>
              <a:spcPct val="35000"/>
            </a:spcAft>
            <a:buNone/>
          </a:pPr>
          <a:r>
            <a:rPr lang="en-US" sz="6500" kern="1200" dirty="0"/>
            <a:t> </a:t>
          </a:r>
        </a:p>
      </dsp:txBody>
      <dsp:txXfrm>
        <a:off x="4467795" y="2699842"/>
        <a:ext cx="3019762" cy="3019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F066E-1803-4A1F-BAB8-73D5655A9A3B}">
      <dsp:nvSpPr>
        <dsp:cNvPr id="0" name=""/>
        <dsp:cNvSpPr/>
      </dsp:nvSpPr>
      <dsp:spPr>
        <a:xfrm rot="16200000">
          <a:off x="-165599" y="168187"/>
          <a:ext cx="1103997" cy="772798"/>
        </a:xfrm>
        <a:prstGeom prst="chevron">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rot="-5400000">
        <a:off x="1" y="388986"/>
        <a:ext cx="772798" cy="331199"/>
      </dsp:txXfrm>
    </dsp:sp>
    <dsp:sp modelId="{C52AA0A4-7B40-4CD1-98EA-FFE5E9B135ED}">
      <dsp:nvSpPr>
        <dsp:cNvPr id="0" name=""/>
        <dsp:cNvSpPr/>
      </dsp:nvSpPr>
      <dsp:spPr>
        <a:xfrm rot="5400000">
          <a:off x="3623487" y="-2848101"/>
          <a:ext cx="717975" cy="6419353"/>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dsp:txBody>
      <dsp:txXfrm rot="-5400000">
        <a:off x="772799" y="37636"/>
        <a:ext cx="6384304" cy="647877"/>
      </dsp:txXfrm>
    </dsp:sp>
    <dsp:sp modelId="{F150B876-BDE2-4850-A4AF-A20646BF7F8E}">
      <dsp:nvSpPr>
        <dsp:cNvPr id="0" name=""/>
        <dsp:cNvSpPr/>
      </dsp:nvSpPr>
      <dsp:spPr>
        <a:xfrm rot="16200000">
          <a:off x="-165599" y="1155250"/>
          <a:ext cx="1103997" cy="772798"/>
        </a:xfrm>
        <a:prstGeom prst="chevron">
          <a:avLst/>
        </a:prstGeom>
        <a:solidFill>
          <a:schemeClr val="accent3">
            <a:alpha val="90000"/>
            <a:hueOff val="0"/>
            <a:satOff val="0"/>
            <a:lumOff val="0"/>
            <a:alphaOff val="-10000"/>
          </a:schemeClr>
        </a:solid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1376049"/>
        <a:ext cx="772798" cy="331199"/>
      </dsp:txXfrm>
    </dsp:sp>
    <dsp:sp modelId="{B05C37F4-F644-43B6-A35E-9120F8172E16}">
      <dsp:nvSpPr>
        <dsp:cNvPr id="0" name=""/>
        <dsp:cNvSpPr/>
      </dsp:nvSpPr>
      <dsp:spPr>
        <a:xfrm rot="5400000">
          <a:off x="3623675" y="-1861227"/>
          <a:ext cx="717598" cy="6419353"/>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a:p>
          <a:pPr marL="342900" lvl="2" indent="-171450" algn="l" defTabSz="800100">
            <a:lnSpc>
              <a:spcPct val="90000"/>
            </a:lnSpc>
            <a:spcBef>
              <a:spcPct val="0"/>
            </a:spcBef>
            <a:spcAft>
              <a:spcPct val="15000"/>
            </a:spcAft>
            <a:buChar char="•"/>
          </a:pPr>
          <a:endParaRPr lang="en-US" sz="1800" b="1" kern="1200" dirty="0"/>
        </a:p>
        <a:p>
          <a:pPr marL="228600" lvl="2" indent="-114300" algn="l" defTabSz="577850">
            <a:lnSpc>
              <a:spcPct val="90000"/>
            </a:lnSpc>
            <a:spcBef>
              <a:spcPct val="0"/>
            </a:spcBef>
            <a:spcAft>
              <a:spcPct val="15000"/>
            </a:spcAft>
            <a:buChar char="•"/>
          </a:pPr>
          <a:endParaRPr lang="en-US" sz="1300" kern="1200" dirty="0"/>
        </a:p>
      </dsp:txBody>
      <dsp:txXfrm rot="-5400000">
        <a:off x="772798" y="1024680"/>
        <a:ext cx="6384323" cy="647538"/>
      </dsp:txXfrm>
    </dsp:sp>
    <dsp:sp modelId="{5F3CD383-7F80-449D-AE48-4A164D576ABF}">
      <dsp:nvSpPr>
        <dsp:cNvPr id="0" name=""/>
        <dsp:cNvSpPr/>
      </dsp:nvSpPr>
      <dsp:spPr>
        <a:xfrm rot="16041756">
          <a:off x="-165599" y="2142312"/>
          <a:ext cx="1103997" cy="772798"/>
        </a:xfrm>
        <a:prstGeom prst="chevron">
          <a:avLst/>
        </a:prstGeom>
        <a:solidFill>
          <a:schemeClr val="accent3">
            <a:alpha val="90000"/>
            <a:hueOff val="0"/>
            <a:satOff val="0"/>
            <a:lumOff val="0"/>
            <a:alphaOff val="-2000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2363111"/>
        <a:ext cx="772798" cy="331199"/>
      </dsp:txXfrm>
    </dsp:sp>
    <dsp:sp modelId="{D9CA5AAE-A5C2-4EDF-9074-94BEB5C06D2F}">
      <dsp:nvSpPr>
        <dsp:cNvPr id="0" name=""/>
        <dsp:cNvSpPr/>
      </dsp:nvSpPr>
      <dsp:spPr>
        <a:xfrm rot="5400000">
          <a:off x="3623675" y="-874164"/>
          <a:ext cx="717598" cy="6419353"/>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dsp:txBody>
      <dsp:txXfrm rot="-5400000">
        <a:off x="772798" y="2011743"/>
        <a:ext cx="6384323" cy="647538"/>
      </dsp:txXfrm>
    </dsp:sp>
    <dsp:sp modelId="{9BAFC8AC-E6FB-4C90-A093-3453E453ABB6}">
      <dsp:nvSpPr>
        <dsp:cNvPr id="0" name=""/>
        <dsp:cNvSpPr/>
      </dsp:nvSpPr>
      <dsp:spPr>
        <a:xfrm rot="16200000">
          <a:off x="-165599" y="3129375"/>
          <a:ext cx="1103997" cy="772798"/>
        </a:xfrm>
        <a:prstGeom prst="chevron">
          <a:avLst/>
        </a:prstGeom>
        <a:solidFill>
          <a:schemeClr val="accent3">
            <a:alpha val="90000"/>
            <a:hueOff val="0"/>
            <a:satOff val="0"/>
            <a:lumOff val="0"/>
            <a:alphaOff val="-30000"/>
          </a:schemeClr>
        </a:solid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rot="-5400000">
        <a:off x="1" y="3350174"/>
        <a:ext cx="772798" cy="331199"/>
      </dsp:txXfrm>
    </dsp:sp>
    <dsp:sp modelId="{B719F9D3-27B1-4AE8-81FA-B915308975BA}">
      <dsp:nvSpPr>
        <dsp:cNvPr id="0" name=""/>
        <dsp:cNvSpPr/>
      </dsp:nvSpPr>
      <dsp:spPr>
        <a:xfrm rot="5400000">
          <a:off x="3623675" y="112898"/>
          <a:ext cx="717598" cy="6419353"/>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dsp:txBody>
      <dsp:txXfrm rot="-5400000">
        <a:off x="772798" y="2998805"/>
        <a:ext cx="6384323" cy="647538"/>
      </dsp:txXfrm>
    </dsp:sp>
    <dsp:sp modelId="{448DB3F5-2ACE-46FD-B093-23ED8C2D98ED}">
      <dsp:nvSpPr>
        <dsp:cNvPr id="0" name=""/>
        <dsp:cNvSpPr/>
      </dsp:nvSpPr>
      <dsp:spPr>
        <a:xfrm rot="16200000">
          <a:off x="-165599" y="4116438"/>
          <a:ext cx="1103997" cy="772798"/>
        </a:xfrm>
        <a:prstGeom prst="chevron">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    </a:t>
          </a:r>
        </a:p>
      </dsp:txBody>
      <dsp:txXfrm rot="-5400000">
        <a:off x="1" y="4337237"/>
        <a:ext cx="772798" cy="331199"/>
      </dsp:txXfrm>
    </dsp:sp>
    <dsp:sp modelId="{408FEF9E-9844-44CB-A112-C0D46BBEA632}">
      <dsp:nvSpPr>
        <dsp:cNvPr id="0" name=""/>
        <dsp:cNvSpPr/>
      </dsp:nvSpPr>
      <dsp:spPr>
        <a:xfrm rot="5400000">
          <a:off x="3623675" y="1099960"/>
          <a:ext cx="717598" cy="6419353"/>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dsp:txBody>
      <dsp:txXfrm rot="-5400000">
        <a:off x="772798" y="3985867"/>
        <a:ext cx="6384323" cy="6475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8D6D1-77A6-4DAD-9322-35C1E90BFD03}">
      <dsp:nvSpPr>
        <dsp:cNvPr id="0" name=""/>
        <dsp:cNvSpPr/>
      </dsp:nvSpPr>
      <dsp:spPr>
        <a:xfrm>
          <a:off x="2195" y="498251"/>
          <a:ext cx="1953741" cy="781496"/>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1: Inactivo</a:t>
          </a:r>
        </a:p>
      </dsp:txBody>
      <dsp:txXfrm>
        <a:off x="2195" y="498251"/>
        <a:ext cx="1953741" cy="781496"/>
      </dsp:txXfrm>
    </dsp:sp>
    <dsp:sp modelId="{46546B5C-6E2E-4159-BD60-82A8BF909EFE}">
      <dsp:nvSpPr>
        <dsp:cNvPr id="0" name=""/>
        <dsp:cNvSpPr/>
      </dsp:nvSpPr>
      <dsp:spPr>
        <a:xfrm>
          <a:off x="1760562" y="498251"/>
          <a:ext cx="1953741" cy="781496"/>
        </a:xfrm>
        <a:prstGeom prst="chevron">
          <a:avLst/>
        </a:prstGeom>
        <a:solidFill>
          <a:schemeClr val="accent2">
            <a:shade val="80000"/>
            <a:hueOff val="0"/>
            <a:satOff val="0"/>
            <a:lumOff val="120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2: Reactivo</a:t>
          </a:r>
        </a:p>
      </dsp:txBody>
      <dsp:txXfrm>
        <a:off x="1760562" y="498251"/>
        <a:ext cx="1953741" cy="781496"/>
      </dsp:txXfrm>
    </dsp:sp>
    <dsp:sp modelId="{2ADB48B1-ADF3-404E-A622-15DADF1C1511}">
      <dsp:nvSpPr>
        <dsp:cNvPr id="0" name=""/>
        <dsp:cNvSpPr/>
      </dsp:nvSpPr>
      <dsp:spPr>
        <a:xfrm>
          <a:off x="3518929" y="498251"/>
          <a:ext cx="1953741" cy="781496"/>
        </a:xfrm>
        <a:prstGeom prst="chevron">
          <a:avLst/>
        </a:prstGeom>
        <a:solidFill>
          <a:schemeClr val="accent2">
            <a:shade val="80000"/>
            <a:hueOff val="0"/>
            <a:satOff val="0"/>
            <a:lumOff val="240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3: Proactivo</a:t>
          </a:r>
        </a:p>
      </dsp:txBody>
      <dsp:txXfrm>
        <a:off x="3518929" y="498251"/>
        <a:ext cx="1953741" cy="781496"/>
      </dsp:txXfrm>
    </dsp:sp>
    <dsp:sp modelId="{D496135F-172F-49D5-B40F-0F8ACF81BC99}">
      <dsp:nvSpPr>
        <dsp:cNvPr id="0" name=""/>
        <dsp:cNvSpPr/>
      </dsp:nvSpPr>
      <dsp:spPr>
        <a:xfrm>
          <a:off x="5277296" y="498251"/>
          <a:ext cx="1953741" cy="781496"/>
        </a:xfrm>
        <a:prstGeom prst="chevron">
          <a:avLst/>
        </a:prstGeom>
        <a:solidFill>
          <a:schemeClr val="accent2">
            <a:shade val="80000"/>
            <a:hueOff val="0"/>
            <a:satOff val="0"/>
            <a:lumOff val="360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4: Progresivo</a:t>
          </a:r>
        </a:p>
      </dsp:txBody>
      <dsp:txXfrm>
        <a:off x="5277296" y="498251"/>
        <a:ext cx="1953741" cy="781496"/>
      </dsp:txXfrm>
    </dsp:sp>
    <dsp:sp modelId="{C7EB3C46-C75A-49B1-BA47-A7A7E67AB61B}">
      <dsp:nvSpPr>
        <dsp:cNvPr id="0" name=""/>
        <dsp:cNvSpPr/>
      </dsp:nvSpPr>
      <dsp:spPr>
        <a:xfrm>
          <a:off x="7035663" y="498251"/>
          <a:ext cx="1953741" cy="781496"/>
        </a:xfrm>
        <a:prstGeom prst="chevron">
          <a:avLst/>
        </a:prstGeom>
        <a:solidFill>
          <a:schemeClr val="accent2">
            <a:shade val="80000"/>
            <a:hueOff val="0"/>
            <a:satOff val="0"/>
            <a:lumOff val="480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5: </a:t>
          </a:r>
          <a:r>
            <a:rPr lang="es-AR" sz="1600" b="1" kern="1200" dirty="0" err="1"/>
            <a:t>Best</a:t>
          </a:r>
          <a:r>
            <a:rPr lang="es-AR" sz="1600" b="1" kern="1200" dirty="0"/>
            <a:t> </a:t>
          </a:r>
          <a:r>
            <a:rPr lang="es-AR" sz="1600" b="1" kern="1200" dirty="0" err="1"/>
            <a:t>practice</a:t>
          </a:r>
          <a:r>
            <a:rPr lang="es-AR" sz="1600" b="1" kern="1200" dirty="0"/>
            <a:t> </a:t>
          </a:r>
        </a:p>
      </dsp:txBody>
      <dsp:txXfrm>
        <a:off x="7035663" y="498251"/>
        <a:ext cx="1953741" cy="7814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8D6D1-77A6-4DAD-9322-35C1E90BFD03}">
      <dsp:nvSpPr>
        <dsp:cNvPr id="0" name=""/>
        <dsp:cNvSpPr/>
      </dsp:nvSpPr>
      <dsp:spPr>
        <a:xfrm>
          <a:off x="2195" y="498251"/>
          <a:ext cx="1953741" cy="781496"/>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1: Inactivo</a:t>
          </a:r>
        </a:p>
      </dsp:txBody>
      <dsp:txXfrm>
        <a:off x="2195" y="498251"/>
        <a:ext cx="1953741" cy="781496"/>
      </dsp:txXfrm>
    </dsp:sp>
    <dsp:sp modelId="{46546B5C-6E2E-4159-BD60-82A8BF909EFE}">
      <dsp:nvSpPr>
        <dsp:cNvPr id="0" name=""/>
        <dsp:cNvSpPr/>
      </dsp:nvSpPr>
      <dsp:spPr>
        <a:xfrm>
          <a:off x="1760562" y="498251"/>
          <a:ext cx="1953741" cy="781496"/>
        </a:xfrm>
        <a:prstGeom prst="chevron">
          <a:avLst/>
        </a:prstGeom>
        <a:solidFill>
          <a:schemeClr val="accent2">
            <a:shade val="80000"/>
            <a:hueOff val="0"/>
            <a:satOff val="0"/>
            <a:lumOff val="120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2: Reactivo</a:t>
          </a:r>
        </a:p>
      </dsp:txBody>
      <dsp:txXfrm>
        <a:off x="1760562" y="498251"/>
        <a:ext cx="1953741" cy="781496"/>
      </dsp:txXfrm>
    </dsp:sp>
    <dsp:sp modelId="{2ADB48B1-ADF3-404E-A622-15DADF1C1511}">
      <dsp:nvSpPr>
        <dsp:cNvPr id="0" name=""/>
        <dsp:cNvSpPr/>
      </dsp:nvSpPr>
      <dsp:spPr>
        <a:xfrm>
          <a:off x="3518929" y="498251"/>
          <a:ext cx="1953741" cy="781496"/>
        </a:xfrm>
        <a:prstGeom prst="chevron">
          <a:avLst/>
        </a:prstGeom>
        <a:solidFill>
          <a:schemeClr val="accent2">
            <a:shade val="80000"/>
            <a:hueOff val="0"/>
            <a:satOff val="0"/>
            <a:lumOff val="240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3: Proactivo</a:t>
          </a:r>
        </a:p>
      </dsp:txBody>
      <dsp:txXfrm>
        <a:off x="3518929" y="498251"/>
        <a:ext cx="1953741" cy="781496"/>
      </dsp:txXfrm>
    </dsp:sp>
    <dsp:sp modelId="{D496135F-172F-49D5-B40F-0F8ACF81BC99}">
      <dsp:nvSpPr>
        <dsp:cNvPr id="0" name=""/>
        <dsp:cNvSpPr/>
      </dsp:nvSpPr>
      <dsp:spPr>
        <a:xfrm>
          <a:off x="5277296" y="498251"/>
          <a:ext cx="1953741" cy="781496"/>
        </a:xfrm>
        <a:prstGeom prst="chevron">
          <a:avLst/>
        </a:prstGeom>
        <a:solidFill>
          <a:schemeClr val="accent2">
            <a:shade val="80000"/>
            <a:hueOff val="0"/>
            <a:satOff val="0"/>
            <a:lumOff val="360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4: Progresivo</a:t>
          </a:r>
        </a:p>
      </dsp:txBody>
      <dsp:txXfrm>
        <a:off x="5277296" y="498251"/>
        <a:ext cx="1953741" cy="781496"/>
      </dsp:txXfrm>
    </dsp:sp>
    <dsp:sp modelId="{C7EB3C46-C75A-49B1-BA47-A7A7E67AB61B}">
      <dsp:nvSpPr>
        <dsp:cNvPr id="0" name=""/>
        <dsp:cNvSpPr/>
      </dsp:nvSpPr>
      <dsp:spPr>
        <a:xfrm>
          <a:off x="7035663" y="498251"/>
          <a:ext cx="1953741" cy="781496"/>
        </a:xfrm>
        <a:prstGeom prst="chevron">
          <a:avLst/>
        </a:prstGeom>
        <a:solidFill>
          <a:schemeClr val="accent2">
            <a:shade val="80000"/>
            <a:hueOff val="0"/>
            <a:satOff val="0"/>
            <a:lumOff val="480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AR" sz="1600" b="1" kern="1200" dirty="0"/>
            <a:t>Nivel 5: </a:t>
          </a:r>
          <a:r>
            <a:rPr lang="es-AR" sz="1600" b="1" kern="1200" dirty="0" err="1"/>
            <a:t>Best</a:t>
          </a:r>
          <a:r>
            <a:rPr lang="es-AR" sz="1600" b="1" kern="1200" dirty="0"/>
            <a:t> </a:t>
          </a:r>
          <a:r>
            <a:rPr lang="es-AR" sz="1600" b="1" kern="1200" dirty="0" err="1"/>
            <a:t>practice</a:t>
          </a:r>
          <a:r>
            <a:rPr lang="es-AR" sz="1600" b="1" kern="1200" dirty="0"/>
            <a:t> </a:t>
          </a:r>
        </a:p>
      </dsp:txBody>
      <dsp:txXfrm>
        <a:off x="7035663" y="498251"/>
        <a:ext cx="1953741" cy="781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2ABB8-A599-4EBD-A034-0B6B6E07FF01}">
      <dsp:nvSpPr>
        <dsp:cNvPr id="0" name=""/>
        <dsp:cNvSpPr/>
      </dsp:nvSpPr>
      <dsp:spPr>
        <a:xfrm>
          <a:off x="4246" y="139449"/>
          <a:ext cx="2020743" cy="139229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07D77-4D2C-4A34-845D-00DD73191D34}">
      <dsp:nvSpPr>
        <dsp:cNvPr id="0" name=""/>
        <dsp:cNvSpPr/>
      </dsp:nvSpPr>
      <dsp:spPr>
        <a:xfrm>
          <a:off x="4246" y="1531742"/>
          <a:ext cx="2020743" cy="749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AR" sz="1600" b="1" kern="1200" dirty="0">
              <a:solidFill>
                <a:schemeClr val="tx1"/>
              </a:solidFill>
            </a:rPr>
            <a:t>www.icebergci.com</a:t>
          </a:r>
        </a:p>
      </dsp:txBody>
      <dsp:txXfrm>
        <a:off x="4246" y="1531742"/>
        <a:ext cx="2020743" cy="749695"/>
      </dsp:txXfrm>
    </dsp:sp>
    <dsp:sp modelId="{7BEAD3D5-2D37-404A-A21E-593C7D33455C}">
      <dsp:nvSpPr>
        <dsp:cNvPr id="0" name=""/>
        <dsp:cNvSpPr/>
      </dsp:nvSpPr>
      <dsp:spPr>
        <a:xfrm>
          <a:off x="2227149" y="139449"/>
          <a:ext cx="2020743" cy="1392292"/>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1E451-2894-4F23-BF36-4BE9F4D0D877}">
      <dsp:nvSpPr>
        <dsp:cNvPr id="0" name=""/>
        <dsp:cNvSpPr/>
      </dsp:nvSpPr>
      <dsp:spPr>
        <a:xfrm>
          <a:off x="2227149" y="1531742"/>
          <a:ext cx="2020743" cy="749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AR" sz="1600" b="1" kern="1200" dirty="0">
              <a:solidFill>
                <a:schemeClr val="tx1"/>
              </a:solidFill>
            </a:rPr>
            <a:t>www.bloginteligenciacultural.com</a:t>
          </a:r>
        </a:p>
      </dsp:txBody>
      <dsp:txXfrm>
        <a:off x="2227149" y="1531742"/>
        <a:ext cx="2020743" cy="749695"/>
      </dsp:txXfrm>
    </dsp:sp>
    <dsp:sp modelId="{1D06DADD-9323-4DE9-BC2E-9399DBB3479E}">
      <dsp:nvSpPr>
        <dsp:cNvPr id="0" name=""/>
        <dsp:cNvSpPr/>
      </dsp:nvSpPr>
      <dsp:spPr>
        <a:xfrm>
          <a:off x="4450052" y="139449"/>
          <a:ext cx="2020743" cy="1392292"/>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C4898-D993-4FB3-9069-7FF4545903EB}">
      <dsp:nvSpPr>
        <dsp:cNvPr id="0" name=""/>
        <dsp:cNvSpPr/>
      </dsp:nvSpPr>
      <dsp:spPr>
        <a:xfrm>
          <a:off x="4450052" y="1531742"/>
          <a:ext cx="2020743" cy="749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AR" sz="1600" b="1" kern="1200" dirty="0">
              <a:solidFill>
                <a:schemeClr val="tx1"/>
              </a:solidFill>
            </a:rPr>
            <a:t>@</a:t>
          </a:r>
          <a:r>
            <a:rPr lang="es-AR" sz="1600" b="1" kern="1200" dirty="0" err="1">
              <a:solidFill>
                <a:schemeClr val="tx1"/>
              </a:solidFill>
            </a:rPr>
            <a:t>icebergci</a:t>
          </a:r>
          <a:endParaRPr lang="es-AR" sz="1600" b="1" kern="1200" dirty="0">
            <a:solidFill>
              <a:schemeClr val="tx1"/>
            </a:solidFill>
          </a:endParaRPr>
        </a:p>
      </dsp:txBody>
      <dsp:txXfrm>
        <a:off x="4450052" y="1531742"/>
        <a:ext cx="2020743" cy="749695"/>
      </dsp:txXfrm>
    </dsp:sp>
    <dsp:sp modelId="{642075C9-F715-4AFA-8C08-CBB1D4B61A40}">
      <dsp:nvSpPr>
        <dsp:cNvPr id="0" name=""/>
        <dsp:cNvSpPr/>
      </dsp:nvSpPr>
      <dsp:spPr>
        <a:xfrm>
          <a:off x="6672955" y="139449"/>
          <a:ext cx="2020743" cy="1392292"/>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329318-99A9-4302-BE1A-B64D25D00674}">
      <dsp:nvSpPr>
        <dsp:cNvPr id="0" name=""/>
        <dsp:cNvSpPr/>
      </dsp:nvSpPr>
      <dsp:spPr>
        <a:xfrm>
          <a:off x="6672955" y="1531742"/>
          <a:ext cx="2020743" cy="749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AR" sz="1600" b="1" kern="1200" dirty="0">
              <a:solidFill>
                <a:schemeClr val="tx1"/>
              </a:solidFill>
            </a:rPr>
            <a:t>info@icebergci.com</a:t>
          </a:r>
        </a:p>
      </dsp:txBody>
      <dsp:txXfrm>
        <a:off x="6672955" y="1531742"/>
        <a:ext cx="2020743" cy="74969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F743A1-3477-9048-A81E-0697AF25537A}" type="datetimeFigureOut">
              <a:rPr lang="en-US" smtClean="0"/>
              <a:pPr/>
              <a:t>10/12/16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B58B7-55BA-4D4C-9F3C-C3447111B4B8}" type="slidenum">
              <a:rPr lang="en-US" smtClean="0"/>
              <a:pPr/>
              <a:t>‹#›</a:t>
            </a:fld>
            <a:endParaRPr lang="en-US" dirty="0"/>
          </a:p>
        </p:txBody>
      </p:sp>
    </p:spTree>
    <p:extLst>
      <p:ext uri="{BB962C8B-B14F-4D97-AF65-F5344CB8AC3E}">
        <p14:creationId xmlns:p14="http://schemas.microsoft.com/office/powerpoint/2010/main" val="1013235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a:t>
            </a:fld>
            <a:endParaRPr lang="en-US" dirty="0"/>
          </a:p>
        </p:txBody>
      </p:sp>
    </p:spTree>
    <p:extLst>
      <p:ext uri="{BB962C8B-B14F-4D97-AF65-F5344CB8AC3E}">
        <p14:creationId xmlns:p14="http://schemas.microsoft.com/office/powerpoint/2010/main" val="197886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100" dirty="0"/>
              <a:t>•  The goal for publishing these Benchmarks is to encourage high-quality work</a:t>
            </a:r>
            <a:r>
              <a:rPr lang="en-US" sz="1100" baseline="0" dirty="0"/>
              <a:t> in the D&amp;I field, regardless of type of organization or where located.</a:t>
            </a:r>
            <a:endParaRPr lang="en-US" sz="1100" dirty="0"/>
          </a:p>
          <a:p>
            <a:endParaRPr lang="en-US" sz="1100" dirty="0"/>
          </a:p>
          <a:p>
            <a:r>
              <a:rPr lang="en-US" sz="1100" dirty="0"/>
              <a:t>•  Sometimes people in organizations think that diversity and inclusion refers only to how well people get along and/or how much people know about customs and cultures and holidays.</a:t>
            </a:r>
          </a:p>
          <a:p>
            <a:endParaRPr lang="en-US" sz="1100" dirty="0"/>
          </a:p>
          <a:p>
            <a:r>
              <a:rPr lang="en-US" sz="1100" dirty="0"/>
              <a:t>• But high-quality diversity and inclusion can deliver organizational results:</a:t>
            </a:r>
          </a:p>
          <a:p>
            <a:endParaRPr lang="en-US" sz="1100" dirty="0">
              <a:solidFill>
                <a:srgbClr val="FF0000"/>
              </a:solidFill>
            </a:endParaRPr>
          </a:p>
          <a:p>
            <a:pPr marL="628650" lvl="1" indent="-171450">
              <a:buFont typeface="Calibri" panose="020F0502020204030204" pitchFamily="34" charset="0"/>
              <a:buChar char="₋"/>
            </a:pPr>
            <a:r>
              <a:rPr lang="en-US" sz="1100" dirty="0"/>
              <a:t>that spark the development of innovative products and services and give the organization a competitive advantage,</a:t>
            </a:r>
          </a:p>
          <a:p>
            <a:pPr marL="628650" lvl="1" indent="-171450">
              <a:buFont typeface="Calibri" panose="020F0502020204030204" pitchFamily="34" charset="0"/>
              <a:buChar char="₋"/>
            </a:pPr>
            <a:endParaRPr lang="en-US" sz="1100" dirty="0"/>
          </a:p>
          <a:p>
            <a:pPr marL="628650" lvl="1" indent="-171450">
              <a:buFont typeface="Calibri" panose="020F0502020204030204" pitchFamily="34" charset="0"/>
              <a:buChar char="₋"/>
            </a:pPr>
            <a:r>
              <a:rPr lang="en-US" sz="1100" dirty="0"/>
              <a:t>that strengthen collaboration which results in smoother operations,</a:t>
            </a:r>
          </a:p>
          <a:p>
            <a:pPr marL="628650" lvl="1" indent="-171450">
              <a:buFont typeface="Calibri" panose="020F0502020204030204" pitchFamily="34" charset="0"/>
              <a:buChar char="₋"/>
            </a:pPr>
            <a:endParaRPr lang="en-US" sz="1100" dirty="0"/>
          </a:p>
          <a:p>
            <a:pPr marL="628650" lvl="1" indent="-171450">
              <a:buFont typeface="Calibri" panose="020F0502020204030204" pitchFamily="34" charset="0"/>
              <a:buChar char="₋"/>
            </a:pPr>
            <a:r>
              <a:rPr lang="en-US" sz="1100" dirty="0"/>
              <a:t>that literally saves lives in some healthcare instances where differences in beliefs can have negative consequences,</a:t>
            </a:r>
          </a:p>
          <a:p>
            <a:pPr marL="628650" lvl="1" indent="-171450">
              <a:buFont typeface="Calibri" panose="020F0502020204030204" pitchFamily="34" charset="0"/>
              <a:buChar char="₋"/>
            </a:pPr>
            <a:endParaRPr lang="en-US" sz="1100" dirty="0"/>
          </a:p>
          <a:p>
            <a:pPr marL="628650" lvl="1" indent="-171450">
              <a:buFont typeface="Calibri" panose="020F0502020204030204" pitchFamily="34" charset="0"/>
              <a:buChar char="₋"/>
            </a:pPr>
            <a:r>
              <a:rPr lang="en-US" sz="1100" dirty="0"/>
              <a:t>that inspire peace building in communities, and</a:t>
            </a:r>
          </a:p>
          <a:p>
            <a:pPr marL="628650" lvl="1" indent="-171450">
              <a:buFont typeface="Calibri" panose="020F0502020204030204" pitchFamily="34" charset="0"/>
              <a:buChar char="₋"/>
            </a:pPr>
            <a:endParaRPr lang="en-US" sz="1100" dirty="0"/>
          </a:p>
          <a:p>
            <a:pPr marL="628650" lvl="1" indent="-171450">
              <a:buFont typeface="Calibri" panose="020F0502020204030204" pitchFamily="34" charset="0"/>
              <a:buChar char="₋"/>
            </a:pPr>
            <a:r>
              <a:rPr lang="en-US" sz="1100" dirty="0"/>
              <a:t>that foster environments where people are retained and able to work at their full capacity.</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10</a:t>
            </a:fld>
            <a:endParaRPr lang="en-US" dirty="0"/>
          </a:p>
        </p:txBody>
      </p:sp>
    </p:spTree>
    <p:extLst>
      <p:ext uri="{BB962C8B-B14F-4D97-AF65-F5344CB8AC3E}">
        <p14:creationId xmlns:p14="http://schemas.microsoft.com/office/powerpoint/2010/main" val="27445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(copy from GDIB pages to use to speak to this slide)</a:t>
            </a:r>
          </a:p>
          <a:p>
            <a:endParaRPr lang="en-US" dirty="0"/>
          </a:p>
          <a:p>
            <a:r>
              <a:rPr lang="en-US" dirty="0"/>
              <a:t>We offer the </a:t>
            </a:r>
            <a:r>
              <a:rPr lang="en-US" i="1" dirty="0"/>
              <a:t>Global Diversity &amp; Inclusion Benchmarks: Standards for Organizations Around the World </a:t>
            </a:r>
            <a:r>
              <a:rPr lang="en-US" dirty="0"/>
              <a:t>(GDIB) to support organizations globally in the development and implementation of Diversity and Inclusion (D&amp;I) best practices.</a:t>
            </a:r>
          </a:p>
          <a:p>
            <a:r>
              <a:rPr lang="en-US" dirty="0"/>
              <a:t> </a:t>
            </a:r>
          </a:p>
          <a:p>
            <a:r>
              <a:rPr lang="en-US" dirty="0"/>
              <a:t>The GDIB helps organizations:</a:t>
            </a:r>
          </a:p>
          <a:p>
            <a:pPr lvl="0"/>
            <a:r>
              <a:rPr lang="en-US" dirty="0"/>
              <a:t>Realize the depth, breadth, and integrated scope of D&amp;I practices;</a:t>
            </a:r>
          </a:p>
          <a:p>
            <a:pPr lvl="0"/>
            <a:r>
              <a:rPr lang="en-US" dirty="0"/>
              <a:t>Assess the current state of D&amp;I;</a:t>
            </a:r>
          </a:p>
          <a:p>
            <a:pPr lvl="0"/>
            <a:r>
              <a:rPr lang="en-US" dirty="0"/>
              <a:t>Determine strategy, and;</a:t>
            </a:r>
          </a:p>
          <a:p>
            <a:pPr lvl="0"/>
            <a:r>
              <a:rPr lang="en-US" dirty="0"/>
              <a:t>Measure progress in managing diversity and fostering inclusion.</a:t>
            </a:r>
          </a:p>
          <a:p>
            <a:r>
              <a:rPr lang="en-US" dirty="0"/>
              <a:t> </a:t>
            </a:r>
          </a:p>
          <a:p>
            <a:r>
              <a:rPr lang="en-US" dirty="0"/>
              <a:t>Diversity and Inclusion has emerged as a worldwide practice that is critical to an organization’s success. As with other disciplines, such as quality and safety, standards are needed to establish criteria by which to measure and monitor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12</a:t>
            </a:fld>
            <a:endParaRPr lang="en-US" dirty="0"/>
          </a:p>
        </p:txBody>
      </p:sp>
    </p:spTree>
    <p:extLst>
      <p:ext uri="{BB962C8B-B14F-4D97-AF65-F5344CB8AC3E}">
        <p14:creationId xmlns:p14="http://schemas.microsoft.com/office/powerpoint/2010/main" val="541536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52DB58B7-55BA-4D4C-9F3C-C3447111B4B8}"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14</a:t>
            </a:fld>
            <a:endParaRPr lang="en-US"/>
          </a:p>
        </p:txBody>
      </p:sp>
    </p:spTree>
    <p:extLst>
      <p:ext uri="{BB962C8B-B14F-4D97-AF65-F5344CB8AC3E}">
        <p14:creationId xmlns:p14="http://schemas.microsoft.com/office/powerpoint/2010/main" val="267122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lvl="0" indent="-457200" algn="l">
              <a:spcAft>
                <a:spcPts val="600"/>
              </a:spcAft>
              <a:buFont typeface="Arial" panose="020B0604020202020204" pitchFamily="34" charset="0"/>
              <a:buChar char="•"/>
            </a:pPr>
            <a:r>
              <a:rPr lang="en-US" sz="1200" dirty="0"/>
              <a:t>Contribute to the greater good of society</a:t>
            </a:r>
          </a:p>
          <a:p>
            <a:pPr marL="457200" lvl="0" indent="-457200" algn="l">
              <a:spcAft>
                <a:spcPts val="600"/>
              </a:spcAft>
              <a:buFont typeface="Arial" panose="020B0604020202020204" pitchFamily="34" charset="0"/>
              <a:buChar char="•"/>
            </a:pPr>
            <a:r>
              <a:rPr lang="en-US" sz="1200" dirty="0"/>
              <a:t>Create a world which is fair and just and respectful of individuals and their similarities and differences</a:t>
            </a:r>
          </a:p>
          <a:p>
            <a:pPr marL="457200" lvl="0" indent="-457200" algn="l">
              <a:spcAft>
                <a:spcPts val="600"/>
              </a:spcAft>
              <a:buFont typeface="Arial" panose="020B0604020202020204" pitchFamily="34" charset="0"/>
              <a:buChar char="•"/>
            </a:pPr>
            <a:r>
              <a:rPr lang="en-US" sz="1200" dirty="0"/>
              <a:t>Create a world where everyone is able to sustain a high quality of life and enjoy peace and prosperity</a:t>
            </a:r>
          </a:p>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15</a:t>
            </a:fld>
            <a:endParaRPr lang="en-US"/>
          </a:p>
        </p:txBody>
      </p:sp>
    </p:spTree>
    <p:extLst>
      <p:ext uri="{BB962C8B-B14F-4D97-AF65-F5344CB8AC3E}">
        <p14:creationId xmlns:p14="http://schemas.microsoft.com/office/powerpoint/2010/main" val="267122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 additional copy.</a:t>
            </a:r>
          </a:p>
        </p:txBody>
      </p:sp>
    </p:spTree>
    <p:extLst>
      <p:ext uri="{BB962C8B-B14F-4D97-AF65-F5344CB8AC3E}">
        <p14:creationId xmlns:p14="http://schemas.microsoft.com/office/powerpoint/2010/main" val="2677392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100" dirty="0"/>
              <a:t>There are three important definitions to know to fully understand Global Diversity and Inclusion Benchmarks:  diversity, inclusion, and global.  </a:t>
            </a:r>
          </a:p>
          <a:p>
            <a:endParaRPr lang="en-US" sz="1100" dirty="0"/>
          </a:p>
          <a:p>
            <a:r>
              <a:rPr lang="en-US" sz="1100" dirty="0"/>
              <a:t>•  All three of these definitions were agreed to by the Expert Panelists (more on them later). You will find – literally – thousands of definitions of diversity and inclusion as well on the Internet.  However, this definition has been agreed to by the Expert Panelists, so it is a pretty solid definition worth using.</a:t>
            </a:r>
          </a:p>
          <a:p>
            <a:endParaRPr lang="en-US" sz="1100" dirty="0"/>
          </a:p>
          <a:p>
            <a:r>
              <a:rPr lang="en-US" sz="1100" dirty="0"/>
              <a:t>•  Diversity is the wide variety of differences and similarities – referred to as dimensions – among people.</a:t>
            </a:r>
          </a:p>
          <a:p>
            <a:endParaRPr lang="en-US" sz="1100" dirty="0"/>
          </a:p>
          <a:p>
            <a:r>
              <a:rPr lang="en-US" sz="1100" dirty="0"/>
              <a:t>•  Listed here are some of the key dimensions.</a:t>
            </a:r>
          </a:p>
          <a:p>
            <a:endParaRPr lang="en-US"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17</a:t>
            </a:fld>
            <a:endParaRPr lang="en-US" dirty="0"/>
          </a:p>
        </p:txBody>
      </p:sp>
    </p:spTree>
    <p:extLst>
      <p:ext uri="{BB962C8B-B14F-4D97-AF65-F5344CB8AC3E}">
        <p14:creationId xmlns:p14="http://schemas.microsoft.com/office/powerpoint/2010/main" val="1727080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100" dirty="0"/>
              <a:t>The term inclusion has been described by practitioners and scholars in several different ways.</a:t>
            </a:r>
          </a:p>
          <a:p>
            <a:endParaRPr lang="en-US" sz="1100" dirty="0"/>
          </a:p>
          <a:p>
            <a:r>
              <a:rPr lang="en-US" sz="1100" dirty="0"/>
              <a:t>In Global D&amp;I Benchmarks the important quality of inclusion is that it helps create a fair, equitable, healthy</a:t>
            </a:r>
            <a:r>
              <a:rPr lang="en-US" sz="1100" dirty="0">
                <a:solidFill>
                  <a:srgbClr val="0066FF"/>
                </a:solidFill>
              </a:rPr>
              <a:t>,</a:t>
            </a:r>
            <a:r>
              <a:rPr lang="en-US" sz="1100" dirty="0"/>
              <a:t> and high-performing organization or community.  </a:t>
            </a:r>
          </a:p>
          <a:p>
            <a:endParaRPr lang="en-US" sz="1100" dirty="0"/>
          </a:p>
          <a:p>
            <a:r>
              <a:rPr lang="en-US" sz="1100" dirty="0"/>
              <a:t>And in that organization or community, people are valued. </a:t>
            </a:r>
          </a:p>
          <a:p>
            <a:endParaRPr lang="en-US" sz="1100" dirty="0"/>
          </a:p>
          <a:p>
            <a:r>
              <a:rPr lang="en-US" sz="1100" dirty="0"/>
              <a:t>These are the end-goals.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18</a:t>
            </a:fld>
            <a:endParaRPr lang="en-US" dirty="0"/>
          </a:p>
        </p:txBody>
      </p:sp>
    </p:spTree>
    <p:extLst>
      <p:ext uri="{BB962C8B-B14F-4D97-AF65-F5344CB8AC3E}">
        <p14:creationId xmlns:p14="http://schemas.microsoft.com/office/powerpoint/2010/main" val="1176804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100" dirty="0"/>
              <a:t>•  For Global D&amp;I Benchmarks, the definition of global simply means that these Benchmarks can be used around the world by all organizations and communities.  </a:t>
            </a:r>
          </a:p>
          <a:p>
            <a:endParaRPr lang="en-US" sz="1100" dirty="0"/>
          </a:p>
          <a:p>
            <a:endParaRPr lang="en-US" sz="1100" dirty="0"/>
          </a:p>
          <a:p>
            <a:r>
              <a:rPr lang="en-US" sz="1100" dirty="0"/>
              <a:t>•  These benchmarks are not just for organizations that have customers or locations around the world.  They apply to all organizations no matter where they are located.</a:t>
            </a:r>
          </a:p>
          <a:p>
            <a:endParaRPr lang="en-US"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19</a:t>
            </a:fld>
            <a:endParaRPr lang="en-US" dirty="0"/>
          </a:p>
        </p:txBody>
      </p:sp>
    </p:spTree>
    <p:extLst>
      <p:ext uri="{BB962C8B-B14F-4D97-AF65-F5344CB8AC3E}">
        <p14:creationId xmlns:p14="http://schemas.microsoft.com/office/powerpoint/2010/main" val="4250690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Numerous</a:t>
            </a:r>
            <a:r>
              <a:rPr lang="en-US" baseline="0" dirty="0"/>
              <a:t> approaches to D&amp;I.  We’ve identified 5, not to say all must follow or agree to them…BUT to state that they exist. The GDIB provides more extensive descriptors and terminology often used within these 5 umbrella approaches.</a:t>
            </a:r>
          </a:p>
          <a:p>
            <a:endParaRPr lang="en-US" baseline="0" dirty="0"/>
          </a:p>
          <a:p>
            <a:r>
              <a:rPr lang="en-US" baseline="0" dirty="0"/>
              <a:t>Important to highlight 3 things:</a:t>
            </a:r>
          </a:p>
          <a:p>
            <a:pPr marL="228600" indent="-228600">
              <a:buAutoNum type="arabicPeriod"/>
            </a:pPr>
            <a:r>
              <a:rPr lang="en-US" baseline="0" dirty="0"/>
              <a:t>There is much overlap among the 5 approaches </a:t>
            </a:r>
          </a:p>
          <a:p>
            <a:pPr marL="228600" indent="-228600">
              <a:buAutoNum type="arabicPeriod"/>
            </a:pPr>
            <a:r>
              <a:rPr lang="en-US" baseline="0" dirty="0"/>
              <a:t>The approaches operate as a system (work and progress in one approach quite probably impacts another approach)</a:t>
            </a:r>
          </a:p>
          <a:p>
            <a:pPr marL="228600" indent="-228600">
              <a:buAutoNum type="arabicPeriod" startAt="3"/>
            </a:pPr>
            <a:r>
              <a:rPr lang="en-US" baseline="0" dirty="0"/>
              <a:t>We NOTE:  Descriptors may have different meanings in different cultures and language translations may alter the meaning of specific words.</a:t>
            </a:r>
          </a:p>
          <a:p>
            <a:pPr marL="228600" indent="-228600">
              <a:buAutoNum type="arabicPeriod" startAt="3"/>
            </a:pPr>
            <a:endParaRPr lang="en-US" dirty="0"/>
          </a:p>
          <a:p>
            <a:pPr marL="228600" indent="-228600">
              <a:buAutoNum type="arabicPeriod" startAt="3"/>
            </a:pPr>
            <a:r>
              <a:rPr lang="en-US" baseline="0" dirty="0"/>
              <a:t>NOTE TO PRESENTERS:  See copy in the</a:t>
            </a:r>
            <a:r>
              <a:rPr lang="en-US" dirty="0"/>
              <a:t> GDIB.  5 slides follow – each with more information on </a:t>
            </a:r>
            <a:r>
              <a:rPr lang="en-US"/>
              <a:t>one approach.</a:t>
            </a:r>
            <a:endParaRPr lang="en-US" baseline="0" dirty="0"/>
          </a:p>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20</a:t>
            </a:fld>
            <a:endParaRPr lang="en-US"/>
          </a:p>
        </p:txBody>
      </p:sp>
    </p:spTree>
    <p:extLst>
      <p:ext uri="{BB962C8B-B14F-4D97-AF65-F5344CB8AC3E}">
        <p14:creationId xmlns:p14="http://schemas.microsoft.com/office/powerpoint/2010/main" val="15937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2</a:t>
            </a:fld>
            <a:endParaRPr lang="en-US" dirty="0"/>
          </a:p>
        </p:txBody>
      </p:sp>
    </p:spTree>
    <p:extLst>
      <p:ext uri="{BB962C8B-B14F-4D97-AF65-F5344CB8AC3E}">
        <p14:creationId xmlns:p14="http://schemas.microsoft.com/office/powerpoint/2010/main" val="1978866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lvl="0" indent="-457200" algn="l">
              <a:spcAft>
                <a:spcPts val="600"/>
              </a:spcAft>
              <a:buFont typeface="Arial" panose="020B0604020202020204" pitchFamily="34" charset="0"/>
              <a:buChar char="•"/>
            </a:pPr>
            <a:r>
              <a:rPr lang="en-US" sz="1200" dirty="0"/>
              <a:t>Contribute to the greater good of society</a:t>
            </a:r>
          </a:p>
          <a:p>
            <a:pPr marL="457200" lvl="0" indent="-457200" algn="l">
              <a:spcAft>
                <a:spcPts val="600"/>
              </a:spcAft>
              <a:buFont typeface="Arial" panose="020B0604020202020204" pitchFamily="34" charset="0"/>
              <a:buChar char="•"/>
            </a:pPr>
            <a:r>
              <a:rPr lang="en-US" sz="1200" dirty="0"/>
              <a:t>Create a world which is fair and just and respectful of individuals and their similarities and differences</a:t>
            </a:r>
          </a:p>
          <a:p>
            <a:pPr marL="457200" lvl="0" indent="-457200" algn="l">
              <a:spcAft>
                <a:spcPts val="600"/>
              </a:spcAft>
              <a:buFont typeface="Arial" panose="020B0604020202020204" pitchFamily="34" charset="0"/>
              <a:buChar char="•"/>
            </a:pPr>
            <a:r>
              <a:rPr lang="en-US" sz="1200" dirty="0"/>
              <a:t>Create a world where everyone is able to sustain a high quality of life and enjoy peace and prosperity</a:t>
            </a:r>
          </a:p>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21</a:t>
            </a:fld>
            <a:endParaRPr lang="en-US"/>
          </a:p>
        </p:txBody>
      </p:sp>
    </p:spTree>
    <p:extLst>
      <p:ext uri="{BB962C8B-B14F-4D97-AF65-F5344CB8AC3E}">
        <p14:creationId xmlns:p14="http://schemas.microsoft.com/office/powerpoint/2010/main" val="267122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4165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appeared in the press release to announce the 2016 GDIB. May 29, 2016.</a:t>
            </a:r>
          </a:p>
          <a:p>
            <a:endParaRPr lang="en-US" dirty="0"/>
          </a:p>
          <a:p>
            <a:r>
              <a:rPr lang="en-US" dirty="0"/>
              <a:t>At that time Lynda White was president. As of June 1, Michael Wheeler is president and Lynda is Past President.</a:t>
            </a:r>
          </a:p>
        </p:txBody>
      </p:sp>
    </p:spTree>
    <p:extLst>
      <p:ext uri="{BB962C8B-B14F-4D97-AF65-F5344CB8AC3E}">
        <p14:creationId xmlns:p14="http://schemas.microsoft.com/office/powerpoint/2010/main" val="365958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8288" indent="-268288" algn="l">
              <a:buFont typeface="Arial" pitchFamily="34" charset="0"/>
              <a:buChar char="•"/>
            </a:pPr>
            <a:r>
              <a:rPr lang="en-US" sz="1200" dirty="0"/>
              <a:t>4 </a:t>
            </a:r>
            <a:r>
              <a:rPr lang="en-US" sz="1200" dirty="0" err="1"/>
              <a:t>áreas</a:t>
            </a:r>
            <a:r>
              <a:rPr lang="en-US" sz="1200" dirty="0"/>
              <a:t> </a:t>
            </a:r>
            <a:r>
              <a:rPr lang="en-US" sz="1200" dirty="0" err="1"/>
              <a:t>primarias</a:t>
            </a:r>
            <a:r>
              <a:rPr lang="en-US" sz="1200" dirty="0"/>
              <a:t> de </a:t>
            </a:r>
            <a:r>
              <a:rPr lang="en-US" sz="1200" dirty="0" err="1"/>
              <a:t>trabajo</a:t>
            </a:r>
            <a:r>
              <a:rPr lang="en-US" sz="1200" dirty="0"/>
              <a:t>: </a:t>
            </a:r>
          </a:p>
          <a:p>
            <a:pPr marL="1166813" indent="-441325" algn="l">
              <a:buFont typeface="+mj-lt"/>
              <a:buAutoNum type="arabicPeriod"/>
            </a:pPr>
            <a:r>
              <a:rPr lang="en-US" sz="1200" dirty="0" err="1"/>
              <a:t>Impulsar</a:t>
            </a:r>
            <a:r>
              <a:rPr lang="en-US" sz="1200" dirty="0"/>
              <a:t> la </a:t>
            </a:r>
            <a:r>
              <a:rPr lang="en-US" sz="1200" dirty="0" err="1"/>
              <a:t>estrategia</a:t>
            </a:r>
            <a:endParaRPr lang="en-US" sz="1200" dirty="0"/>
          </a:p>
          <a:p>
            <a:pPr marL="1166813" indent="-441325" algn="l">
              <a:buFont typeface="+mj-lt"/>
              <a:buAutoNum type="arabicPeriod"/>
            </a:pPr>
            <a:r>
              <a:rPr lang="en-US" sz="1200" dirty="0" err="1"/>
              <a:t>Alinear</a:t>
            </a:r>
            <a:r>
              <a:rPr lang="en-US" sz="1200" dirty="0"/>
              <a:t> y </a:t>
            </a:r>
            <a:r>
              <a:rPr lang="en-US" sz="1200" dirty="0" err="1"/>
              <a:t>conectar</a:t>
            </a:r>
            <a:endParaRPr lang="en-US" sz="1200" dirty="0"/>
          </a:p>
          <a:p>
            <a:pPr marL="1166813" indent="-441325" algn="l">
              <a:buFont typeface="+mj-lt"/>
              <a:buAutoNum type="arabicPeriod"/>
            </a:pPr>
            <a:r>
              <a:rPr lang="en-US" sz="1200" dirty="0" err="1"/>
              <a:t>Escuchar</a:t>
            </a:r>
            <a:r>
              <a:rPr lang="en-US" sz="1200" dirty="0"/>
              <a:t> y </a:t>
            </a:r>
            <a:r>
              <a:rPr lang="en-US" sz="1200" dirty="0" err="1"/>
              <a:t>servir</a:t>
            </a:r>
            <a:r>
              <a:rPr lang="en-US" sz="1200" dirty="0"/>
              <a:t> a la </a:t>
            </a:r>
            <a:r>
              <a:rPr lang="en-US" sz="1200" dirty="0" err="1"/>
              <a:t>sociedad</a:t>
            </a:r>
            <a:endParaRPr lang="en-US" sz="1200" dirty="0"/>
          </a:p>
          <a:p>
            <a:pPr marL="1166813" indent="-441325" algn="l">
              <a:buFont typeface="+mj-lt"/>
              <a:buAutoNum type="arabicPeriod"/>
            </a:pPr>
            <a:r>
              <a:rPr lang="es-AR" sz="1200" dirty="0"/>
              <a:t>Atraer y retener talento</a:t>
            </a:r>
          </a:p>
          <a:p>
            <a:pPr marL="268288" indent="-268288" algn="l">
              <a:buFont typeface="Arial" pitchFamily="34" charset="0"/>
              <a:buChar char="•"/>
            </a:pPr>
            <a:r>
              <a:rPr lang="en-US" sz="1200" dirty="0"/>
              <a:t>14 </a:t>
            </a:r>
            <a:r>
              <a:rPr lang="en-US" sz="1200" dirty="0" err="1"/>
              <a:t>acciones</a:t>
            </a:r>
            <a:r>
              <a:rPr lang="en-US" sz="1200" dirty="0"/>
              <a:t> </a:t>
            </a:r>
            <a:r>
              <a:rPr lang="en-US" sz="1200" dirty="0" err="1"/>
              <a:t>concretas</a:t>
            </a:r>
            <a:endParaRPr lang="en-US" sz="1200" dirty="0"/>
          </a:p>
          <a:p>
            <a:pPr marL="268288" indent="-268288" algn="l">
              <a:buFont typeface="Arial" pitchFamily="34" charset="0"/>
              <a:buChar char="•"/>
            </a:pPr>
            <a:r>
              <a:rPr lang="en-US" sz="1200" dirty="0"/>
              <a:t>266 Benchmarks. En </a:t>
            </a:r>
            <a:r>
              <a:rPr lang="en-US" sz="1200" dirty="0" err="1"/>
              <a:t>promedio</a:t>
            </a:r>
            <a:r>
              <a:rPr lang="en-US" sz="1200" dirty="0"/>
              <a:t> 19 </a:t>
            </a:r>
            <a:r>
              <a:rPr lang="en-US" sz="1200" dirty="0" err="1"/>
              <a:t>por</a:t>
            </a:r>
            <a:r>
              <a:rPr lang="en-US" sz="1200" dirty="0"/>
              <a:t> </a:t>
            </a:r>
            <a:r>
              <a:rPr lang="en-US" sz="1200" dirty="0" err="1"/>
              <a:t>cada</a:t>
            </a:r>
            <a:r>
              <a:rPr lang="en-US" sz="1200" dirty="0"/>
              <a:t> </a:t>
            </a:r>
            <a:r>
              <a:rPr lang="en-US" sz="1200" dirty="0" err="1"/>
              <a:t>acción</a:t>
            </a:r>
            <a:endParaRPr lang="en-US" sz="1200" dirty="0"/>
          </a:p>
          <a:p>
            <a:pPr marL="268288" indent="-268288" algn="l">
              <a:buFont typeface="Arial" pitchFamily="34" charset="0"/>
              <a:buChar char="•"/>
            </a:pPr>
            <a:endParaRPr lang="es-AR" sz="1200" dirty="0"/>
          </a:p>
          <a:p>
            <a:endParaRPr lang="en-US" dirty="0"/>
          </a:p>
          <a:p>
            <a:endParaRPr lang="en-US" dirty="0"/>
          </a:p>
          <a:p>
            <a:r>
              <a:rPr lang="en-US" dirty="0"/>
              <a:t>The logo is a stylized version of the new GDIB Model. </a:t>
            </a:r>
          </a:p>
          <a:p>
            <a:endParaRPr lang="en-US" dirty="0"/>
          </a:p>
          <a:p>
            <a:r>
              <a:rPr lang="en-US" dirty="0"/>
              <a:t>It is set in a circle to convey the ongoing and never-ending importance of diversity and inclusion. </a:t>
            </a:r>
          </a:p>
          <a:p>
            <a:endParaRPr lang="en-US" dirty="0"/>
          </a:p>
          <a:p>
            <a:r>
              <a:rPr lang="en-US" dirty="0"/>
              <a:t>The equilateral triangle in the center symbolizes equality and solidarity or strength and represents the Bridging Group. </a:t>
            </a:r>
          </a:p>
          <a:p>
            <a:endParaRPr lang="en-US" dirty="0"/>
          </a:p>
          <a:p>
            <a:r>
              <a:rPr lang="en-US" dirty="0"/>
              <a:t>Colors have a wide range of meaning across cultures. What may be interpreted as a positive meaning for one color in one culture may be a nearly opposite meaning in another culture. We have been thoughtful in our selection of colors and offer our interpretation, which is a combination of a various cultural symbolism. The color yellow was selected for Bridging because it stands for optimism and imagination. The green color for the Foundation Group symbolizes nature and renewal, blue for the Internal Group represents harmony and order, and red for the External Group stands for passion and strength. All are in a vibrant hue, which symbolizes the vitality to succeed. </a:t>
            </a:r>
          </a:p>
          <a:p>
            <a:endParaRPr lang="en-US" dirty="0"/>
          </a:p>
          <a:p>
            <a:r>
              <a:rPr lang="en-US" dirty="0"/>
              <a:t>The swirls of dark blue represent the power, energy, and motion needed to sustain this work. </a:t>
            </a:r>
          </a:p>
          <a:p>
            <a:endParaRPr lang="en-US" dirty="0"/>
          </a:p>
          <a:p>
            <a:r>
              <a:rPr lang="en-US" dirty="0"/>
              <a:t>And the openness of the swirls showing the colors overlapping one another symbolizes the integration and comprehensiveness needed for D&amp;I to succeed. </a:t>
            </a:r>
          </a:p>
          <a:p>
            <a:endParaRPr lang="en-US" dirty="0"/>
          </a:p>
        </p:txBody>
      </p:sp>
    </p:spTree>
    <p:extLst>
      <p:ext uri="{BB962C8B-B14F-4D97-AF65-F5344CB8AC3E}">
        <p14:creationId xmlns:p14="http://schemas.microsoft.com/office/powerpoint/2010/main" val="217430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399"/>
            <a:ext cx="5486400" cy="4341813"/>
          </a:xfrm>
        </p:spPr>
        <p:txBody>
          <a:bodyPr>
            <a:normAutofit fontScale="77500" lnSpcReduction="20000"/>
          </a:bodyPr>
          <a:lstStyle/>
          <a:p>
            <a:pPr>
              <a:lnSpc>
                <a:spcPct val="120000"/>
              </a:lnSpc>
            </a:pPr>
            <a:r>
              <a:rPr lang="en-US" sz="1300" dirty="0"/>
              <a:t>• Foundation Benchmarks are those used initially and throughout to build and sustain a D&amp;I initiative.</a:t>
            </a:r>
          </a:p>
          <a:p>
            <a:pPr>
              <a:lnSpc>
                <a:spcPct val="120000"/>
              </a:lnSpc>
            </a:pPr>
            <a:endParaRPr lang="en-US" sz="1300" dirty="0"/>
          </a:p>
          <a:p>
            <a:pPr>
              <a:lnSpc>
                <a:spcPct val="120000"/>
              </a:lnSpc>
            </a:pPr>
            <a:r>
              <a:rPr lang="en-US" sz="1300" dirty="0"/>
              <a:t>• Internal Benchmarks focus on systems and processes that strengthen how the organization operates and how the effectiveness of people is increased.</a:t>
            </a:r>
          </a:p>
          <a:p>
            <a:pPr>
              <a:lnSpc>
                <a:spcPct val="120000"/>
              </a:lnSpc>
            </a:pPr>
            <a:endParaRPr lang="en-US" sz="1300" dirty="0"/>
          </a:p>
          <a:p>
            <a:pPr>
              <a:lnSpc>
                <a:spcPct val="120000"/>
              </a:lnSpc>
            </a:pPr>
            <a:r>
              <a:rPr lang="en-US" sz="1300" dirty="0"/>
              <a:t>• Bridging Benchmarks are critical linkages that bridge foundational work with the internal and external focus of D&amp;I in the organization.</a:t>
            </a:r>
          </a:p>
          <a:p>
            <a:pPr>
              <a:lnSpc>
                <a:spcPct val="120000"/>
              </a:lnSpc>
            </a:pPr>
            <a:endParaRPr lang="en-US" sz="1300" dirty="0"/>
          </a:p>
          <a:p>
            <a:pPr>
              <a:lnSpc>
                <a:spcPct val="120000"/>
              </a:lnSpc>
            </a:pPr>
            <a:r>
              <a:rPr lang="en-US" sz="1300" dirty="0"/>
              <a:t>• External Benchmarks relate to how the organization offers its products and services and interacts with its customers and other stakeholders.</a:t>
            </a:r>
          </a:p>
          <a:p>
            <a:pPr>
              <a:lnSpc>
                <a:spcPct val="120000"/>
              </a:lnSpc>
            </a:pPr>
            <a:endParaRPr lang="en-US" sz="1300" dirty="0"/>
          </a:p>
          <a:p>
            <a:pPr>
              <a:lnSpc>
                <a:spcPct val="120000"/>
              </a:lnSpc>
            </a:pPr>
            <a:r>
              <a:rPr lang="en-US" sz="1300" dirty="0"/>
              <a:t>Let me give you two examples of what we mean by D&amp;I working as a comprehensive system.</a:t>
            </a:r>
          </a:p>
          <a:p>
            <a:pPr>
              <a:lnSpc>
                <a:spcPct val="120000"/>
              </a:lnSpc>
            </a:pPr>
            <a:endParaRPr lang="en-US" sz="1300" dirty="0"/>
          </a:p>
          <a:p>
            <a:pPr>
              <a:lnSpc>
                <a:spcPct val="120000"/>
              </a:lnSpc>
            </a:pPr>
            <a:r>
              <a:rPr lang="en-US" sz="1300" dirty="0"/>
              <a:t>Example 1 of operating as a system:  For recruitment (Internal) to be successful, the organization must have excellent relationships with the community (External), and communications efforts (bridging) both inside and outside the organization need to strong. </a:t>
            </a:r>
          </a:p>
          <a:p>
            <a:pPr>
              <a:lnSpc>
                <a:spcPct val="120000"/>
              </a:lnSpc>
            </a:pPr>
            <a:endParaRPr lang="en-US" sz="1300" dirty="0"/>
          </a:p>
          <a:p>
            <a:pPr>
              <a:lnSpc>
                <a:spcPct val="120000"/>
              </a:lnSpc>
            </a:pPr>
            <a:r>
              <a:rPr lang="en-US" sz="1300" dirty="0"/>
              <a:t>Example 2 of operating as a system:  Customer Service (External) will be enhanced with excellent D&amp;I education and training (Internal) that is reinforced when leaders are held  accountable (Foundation) for the relevance and effectiveness of the training.  </a:t>
            </a:r>
          </a:p>
          <a:p>
            <a:pPr>
              <a:lnSpc>
                <a:spcPct val="120000"/>
              </a:lnSpc>
            </a:pPr>
            <a:endParaRPr lang="en-US" sz="1300" dirty="0"/>
          </a:p>
          <a:p>
            <a:pPr>
              <a:lnSpc>
                <a:spcPct val="120000"/>
              </a:lnSpc>
            </a:pPr>
            <a:r>
              <a:rPr lang="en-US" sz="1300" dirty="0"/>
              <a:t>For most organizations work will need to be done in all categories simultaneously as activities must reinforce each other.  The groups and categories are not sequential – you don’t start with one, then go to two and three and so forth.  The benchmarks in various categories interact to support or reinforce each other.</a:t>
            </a:r>
          </a:p>
          <a:p>
            <a:endParaRPr lang="en-US" sz="1400" dirty="0"/>
          </a:p>
          <a:p>
            <a:endParaRPr lang="en-US" sz="1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25</a:t>
            </a:fld>
            <a:endParaRPr lang="en-US" dirty="0"/>
          </a:p>
        </p:txBody>
      </p:sp>
    </p:spTree>
    <p:extLst>
      <p:ext uri="{BB962C8B-B14F-4D97-AF65-F5344CB8AC3E}">
        <p14:creationId xmlns:p14="http://schemas.microsoft.com/office/powerpoint/2010/main" val="3413535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8312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3131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104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29</a:t>
            </a:fld>
            <a:endParaRPr lang="en-US"/>
          </a:p>
        </p:txBody>
      </p:sp>
    </p:spTree>
    <p:extLst>
      <p:ext uri="{BB962C8B-B14F-4D97-AF65-F5344CB8AC3E}">
        <p14:creationId xmlns:p14="http://schemas.microsoft.com/office/powerpoint/2010/main" val="1915978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logo is a stylized version of the new GDIB Model. </a:t>
            </a:r>
          </a:p>
          <a:p>
            <a:endParaRPr lang="en-US" dirty="0"/>
          </a:p>
          <a:p>
            <a:r>
              <a:rPr lang="en-US" dirty="0"/>
              <a:t>It is set in a circle to convey the ongoing and never-ending importance of diversity and inclusion. </a:t>
            </a:r>
          </a:p>
          <a:p>
            <a:endParaRPr lang="en-US" dirty="0"/>
          </a:p>
          <a:p>
            <a:r>
              <a:rPr lang="en-US" dirty="0"/>
              <a:t>The equilateral triangle in the center symbolizes equality and solidarity or strength and represents the Bridging Group. </a:t>
            </a:r>
          </a:p>
          <a:p>
            <a:endParaRPr lang="en-US" dirty="0"/>
          </a:p>
          <a:p>
            <a:r>
              <a:rPr lang="en-US" dirty="0"/>
              <a:t>Colors have a wide range of meaning across cultures. What may be interpreted as a positive meaning for one color in one culture may be a nearly opposite meaning in another culture. We have been thoughtful in our selection of colors and offer our interpretation, which is a combination of a various cultural symbolism. The color yellow was selected for Bridging because it stands for optimism and imagination. The green color for the Foundation Group symbolizes nature and renewal, blue for the Internal Group represents harmony and order, and red for the External Group stands for passion and strength. All are in a vibrant hue, which symbolizes the vitality to succeed. </a:t>
            </a:r>
          </a:p>
          <a:p>
            <a:endParaRPr lang="en-US" dirty="0"/>
          </a:p>
          <a:p>
            <a:r>
              <a:rPr lang="en-US" dirty="0"/>
              <a:t>The swirls of dark blue represent the power, energy, and motion needed to sustain this work. </a:t>
            </a:r>
          </a:p>
          <a:p>
            <a:endParaRPr lang="en-US" dirty="0"/>
          </a:p>
          <a:p>
            <a:r>
              <a:rPr lang="en-US" dirty="0"/>
              <a:t>And the openness of the swirls showing the colors overlapping one another symbolizes the integration and comprehensiveness needed for D&amp;I to succeed. </a:t>
            </a:r>
          </a:p>
          <a:p>
            <a:endParaRPr lang="en-US" dirty="0"/>
          </a:p>
        </p:txBody>
      </p:sp>
    </p:spTree>
    <p:extLst>
      <p:ext uri="{BB962C8B-B14F-4D97-AF65-F5344CB8AC3E}">
        <p14:creationId xmlns:p14="http://schemas.microsoft.com/office/powerpoint/2010/main" val="21743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3</a:t>
            </a:fld>
            <a:endParaRPr lang="en-US" dirty="0"/>
          </a:p>
        </p:txBody>
      </p:sp>
    </p:spTree>
    <p:extLst>
      <p:ext uri="{BB962C8B-B14F-4D97-AF65-F5344CB8AC3E}">
        <p14:creationId xmlns:p14="http://schemas.microsoft.com/office/powerpoint/2010/main" val="541536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4706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lvl="0" indent="-457200" algn="l">
              <a:spcAft>
                <a:spcPts val="600"/>
              </a:spcAft>
              <a:buFont typeface="Arial" panose="020B0604020202020204" pitchFamily="34" charset="0"/>
              <a:buChar char="•"/>
            </a:pPr>
            <a:r>
              <a:rPr lang="en-US" sz="1200" dirty="0"/>
              <a:t>Contribute to the greater good of society</a:t>
            </a:r>
          </a:p>
          <a:p>
            <a:pPr marL="457200" lvl="0" indent="-457200" algn="l">
              <a:spcAft>
                <a:spcPts val="600"/>
              </a:spcAft>
              <a:buFont typeface="Arial" panose="020B0604020202020204" pitchFamily="34" charset="0"/>
              <a:buChar char="•"/>
            </a:pPr>
            <a:r>
              <a:rPr lang="en-US" sz="1200" dirty="0"/>
              <a:t>Create a world which is fair and just and respectful of individuals and their similarities and differences</a:t>
            </a:r>
          </a:p>
          <a:p>
            <a:pPr marL="457200" lvl="0" indent="-457200" algn="l">
              <a:spcAft>
                <a:spcPts val="600"/>
              </a:spcAft>
              <a:buFont typeface="Arial" panose="020B0604020202020204" pitchFamily="34" charset="0"/>
              <a:buChar char="•"/>
            </a:pPr>
            <a:r>
              <a:rPr lang="en-US" sz="1200" dirty="0"/>
              <a:t>Create a world where everyone is able to sustain a high quality of life and enjoy peace and prosperity</a:t>
            </a:r>
          </a:p>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pPr/>
              <a:t>32</a:t>
            </a:fld>
            <a:endParaRPr lang="en-US"/>
          </a:p>
        </p:txBody>
      </p:sp>
    </p:spTree>
    <p:extLst>
      <p:ext uri="{BB962C8B-B14F-4D97-AF65-F5344CB8AC3E}">
        <p14:creationId xmlns:p14="http://schemas.microsoft.com/office/powerpoint/2010/main" val="2671221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4706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EFFORTS TO ATTRACT WOMEN DO NOT STOP ONCE THEY JOIN Credit Suisse, India, shows retention results of female college graduates “Over the past three years, Credit Suisse, a global financial services company, has tracked its retention rates. It has found that it has been able to retain 80 to 85 percent of women hired through campus recruitment in comparison to 70 percent of their male hires … The efforts to attract women do not stop once they join our organization. We have a number of programs designed for female talent including: è A 12-month programmed targeting high potential women employees and their managers to address gender-based myths that exist not just in the minds of women employees but also their managers. è A two-year global mentoring </a:t>
            </a:r>
            <a:r>
              <a:rPr lang="en-US" dirty="0" err="1"/>
              <a:t>programme</a:t>
            </a:r>
            <a:r>
              <a:rPr lang="en-US" dirty="0"/>
              <a:t> for women where high-potential women are mentored by an executive board member to support them in navigating their careers. è An active women’s Network where inspiring women leaders share their personal journeys.” Story shared by </a:t>
            </a:r>
            <a:r>
              <a:rPr lang="en-US" dirty="0" err="1"/>
              <a:t>Vedika</a:t>
            </a:r>
            <a:r>
              <a:rPr lang="en-US" dirty="0"/>
              <a:t> </a:t>
            </a:r>
            <a:r>
              <a:rPr lang="en-US" dirty="0" err="1"/>
              <a:t>Bhandarkar</a:t>
            </a:r>
            <a:r>
              <a:rPr lang="en-US" dirty="0"/>
              <a:t>, Vice Chairman and Managing Director. From Building the Business Case for Diversity and Inclusion: Stories from India. Sponsored by DIAN, Diversity &amp; Inclusion in Asia Network, part of Community Business. GDIB Expert Panelist Kate Vernon is director of Strategic </a:t>
            </a:r>
            <a:r>
              <a:rPr lang="en-US" dirty="0" err="1"/>
              <a:t>Programmes</a:t>
            </a:r>
            <a:r>
              <a:rPr lang="en-US" dirty="0"/>
              <a:t>. </a:t>
            </a:r>
          </a:p>
          <a:p>
            <a:endParaRPr lang="en-US" dirty="0"/>
          </a:p>
          <a:p>
            <a:r>
              <a:rPr lang="en-US" dirty="0"/>
              <a:t>þ 4.11 (GDIB Category 4:Recruitment, Retention, Development, and Advancement). Benchmark at Level 4 – High potential talent is provided with internal coaches, mentors, and external coaching opportunities to maximize performance and develop advanced careers. and þ 7.4 (GDIB Category 7: D&amp;I Learning and Education). Benchmark at Level 5 – Challenging and sometimes controversial issues such as racism, sexism, ageism, classism, heterosexism, religious bias, stereotype threat, and unconscious bias are effectively address with sensitivity, fairness, conviction and compassion.</a:t>
            </a:r>
          </a:p>
        </p:txBody>
      </p:sp>
    </p:spTree>
    <p:extLst>
      <p:ext uri="{BB962C8B-B14F-4D97-AF65-F5344CB8AC3E}">
        <p14:creationId xmlns:p14="http://schemas.microsoft.com/office/powerpoint/2010/main" val="3064706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4706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6687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The goal of the authors, the Expert Panelists, and The Diversity Collegium is to see the Benchmarks used as a tool to increase the quality of diversity and  inclusion work.</a:t>
            </a:r>
          </a:p>
          <a:p>
            <a:endParaRPr lang="en-US" dirty="0"/>
          </a:p>
          <a:p>
            <a:r>
              <a:rPr lang="en-US" i="1" dirty="0"/>
              <a:t>Global Diversity and Inclusion Benchmarks: Standards for Organizations Around the World </a:t>
            </a:r>
            <a:r>
              <a:rPr lang="en-US" dirty="0"/>
              <a:t>is meant to be shared.  Please distribute widely. You are encouraged to forward it to others around the world.  You may do that without asking permission. </a:t>
            </a:r>
          </a:p>
          <a:p>
            <a:endParaRPr lang="en-US" dirty="0"/>
          </a:p>
          <a:p>
            <a:r>
              <a:rPr lang="en-US" dirty="0"/>
              <a:t>However, because The Diversity Collegium and the authors want to ensure appropriate and consistent use and track and engage users for the purposes of continuous improvement, you are required to get permission to put it on your website or use it in any way.  </a:t>
            </a:r>
          </a:p>
          <a:p>
            <a:endParaRPr lang="en-US" dirty="0"/>
          </a:p>
          <a:p>
            <a:r>
              <a:rPr lang="en-US" dirty="0"/>
              <a:t>And they also ask you to keep them posted on how you are using the GDIB and to offer suggestions for updates or additional tools that would help you.</a:t>
            </a:r>
          </a:p>
          <a:p>
            <a:endParaRPr lang="en-US" dirty="0"/>
          </a:p>
          <a:p>
            <a:r>
              <a:rPr lang="en-US" dirty="0"/>
              <a:t>We wish you well in advancing the quality of </a:t>
            </a:r>
            <a:r>
              <a:rPr lang="en-US" dirty="0" err="1"/>
              <a:t>D&amp;I</a:t>
            </a:r>
            <a:r>
              <a:rPr lang="en-US" dirty="0"/>
              <a:t> work around the world.  </a:t>
            </a:r>
          </a:p>
          <a:p>
            <a:endParaRPr lang="en-US" dirty="0">
              <a:solidFill>
                <a:srgbClr val="0000FF"/>
              </a:solidFil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37</a:t>
            </a:fld>
            <a:endParaRPr lang="en-US" dirty="0"/>
          </a:p>
        </p:txBody>
      </p:sp>
      <p:sp>
        <p:nvSpPr>
          <p:cNvPr id="5" name="Rectangle 4"/>
          <p:cNvSpPr/>
          <p:nvPr/>
        </p:nvSpPr>
        <p:spPr>
          <a:xfrm>
            <a:off x="1714500" y="3694837"/>
            <a:ext cx="3429000" cy="369332"/>
          </a:xfrm>
          <a:prstGeom prst="rect">
            <a:avLst/>
          </a:prstGeom>
        </p:spPr>
        <p:txBody>
          <a:bodyPr>
            <a:spAutoFit/>
          </a:bodyPr>
          <a:lstStyle/>
          <a:p>
            <a:r>
              <a:rPr lang="en-US" dirty="0"/>
              <a:t>. </a:t>
            </a:r>
          </a:p>
        </p:txBody>
      </p:sp>
    </p:spTree>
    <p:extLst>
      <p:ext uri="{BB962C8B-B14F-4D97-AF65-F5344CB8AC3E}">
        <p14:creationId xmlns:p14="http://schemas.microsoft.com/office/powerpoint/2010/main" val="85255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4</a:t>
            </a:fld>
            <a:endParaRPr lang="en-US" dirty="0"/>
          </a:p>
        </p:txBody>
      </p:sp>
    </p:spTree>
    <p:extLst>
      <p:ext uri="{BB962C8B-B14F-4D97-AF65-F5344CB8AC3E}">
        <p14:creationId xmlns:p14="http://schemas.microsoft.com/office/powerpoint/2010/main" val="54153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(copy from GDIB pages to use to speak to this slide)</a:t>
            </a:r>
          </a:p>
          <a:p>
            <a:endParaRPr lang="en-US" dirty="0"/>
          </a:p>
          <a:p>
            <a:r>
              <a:rPr lang="en-US" dirty="0"/>
              <a:t>We offer the </a:t>
            </a:r>
            <a:r>
              <a:rPr lang="en-US" i="1" dirty="0"/>
              <a:t>Global Diversity &amp; Inclusion Benchmarks: Standards for Organizations Around the World </a:t>
            </a:r>
            <a:r>
              <a:rPr lang="en-US" dirty="0"/>
              <a:t>(GDIB) to support organizations globally in the development and implementation of Diversity and Inclusion (D&amp;I) best practices.</a:t>
            </a:r>
          </a:p>
          <a:p>
            <a:r>
              <a:rPr lang="en-US" dirty="0"/>
              <a:t> </a:t>
            </a:r>
          </a:p>
          <a:p>
            <a:r>
              <a:rPr lang="en-US" dirty="0"/>
              <a:t>The GDIB helps organizations:</a:t>
            </a:r>
          </a:p>
          <a:p>
            <a:pPr lvl="0"/>
            <a:r>
              <a:rPr lang="en-US" dirty="0"/>
              <a:t>Realize the depth, breadth, and integrated scope of D&amp;I practices;</a:t>
            </a:r>
          </a:p>
          <a:p>
            <a:pPr lvl="0"/>
            <a:r>
              <a:rPr lang="en-US" dirty="0"/>
              <a:t>Assess the current state of D&amp;I;</a:t>
            </a:r>
          </a:p>
          <a:p>
            <a:pPr lvl="0"/>
            <a:r>
              <a:rPr lang="en-US" dirty="0"/>
              <a:t>Determine strategy, and;</a:t>
            </a:r>
          </a:p>
          <a:p>
            <a:pPr lvl="0"/>
            <a:r>
              <a:rPr lang="en-US" dirty="0"/>
              <a:t>Measure progress in managing diversity and fostering inclusion.</a:t>
            </a:r>
          </a:p>
          <a:p>
            <a:r>
              <a:rPr lang="en-US" dirty="0"/>
              <a:t> </a:t>
            </a:r>
          </a:p>
          <a:p>
            <a:r>
              <a:rPr lang="en-US" dirty="0"/>
              <a:t>Diversity and Inclusion has emerged as a worldwide practice that is critical to an organization’s success. As with other disciplines, such as quality and safety, standards are needed to establish criteria by which to measure and monitor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5</a:t>
            </a:fld>
            <a:endParaRPr lang="en-US" dirty="0"/>
          </a:p>
        </p:txBody>
      </p:sp>
    </p:spTree>
    <p:extLst>
      <p:ext uri="{BB962C8B-B14F-4D97-AF65-F5344CB8AC3E}">
        <p14:creationId xmlns:p14="http://schemas.microsoft.com/office/powerpoint/2010/main" val="54153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r>
              <a:rPr lang="en-US" baseline="0" dirty="0"/>
              <a:t>FOR TIMELINE:  Although </a:t>
            </a:r>
            <a:r>
              <a:rPr lang="en-US" dirty="0"/>
              <a:t>it </a:t>
            </a:r>
            <a:r>
              <a:rPr lang="en-US" baseline="0" dirty="0"/>
              <a:t>began in Western cultural perspective (1993), GDIB has been revised, adapted, and expanded now 4 times to incorporate a global mindset:  Evolution of GDIB has been a dynamic global process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21B6D71-FE01-4A5C-BF84-E309193BF92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51887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Our main sponsor is The Diversity Collegium.  And much information about the GDIB is found on its website.  You’ll see a slide at the end with the URL.</a:t>
            </a:r>
          </a:p>
          <a:p>
            <a:endParaRPr lang="en-US" dirty="0"/>
          </a:p>
          <a:p>
            <a:r>
              <a:rPr lang="en-US" dirty="0"/>
              <a:t>Having the support of the Diversity Collegium is significant because it is a group of seasoned professionals.  Most Collegium active and emeritus members are Expert Panelists.</a:t>
            </a:r>
          </a:p>
          <a:p>
            <a:pPr lvl="0"/>
            <a:r>
              <a:rPr lang="es-AR" sz="1200" kern="1200" dirty="0">
                <a:solidFill>
                  <a:schemeClr val="tx1"/>
                </a:solidFill>
                <a:latin typeface="+mn-lt"/>
                <a:ea typeface="+mn-ea"/>
                <a:cs typeface="+mn-cs"/>
              </a:rPr>
              <a:t>Grupo de 25 académicos, profesionales y líderes dedicados a investigar y reflexionar sobre la diversidad </a:t>
            </a:r>
          </a:p>
          <a:p>
            <a:pPr lvl="0"/>
            <a:r>
              <a:rPr lang="es-AR" sz="1200" kern="1200" dirty="0">
                <a:solidFill>
                  <a:schemeClr val="tx1"/>
                </a:solidFill>
                <a:latin typeface="+mn-lt"/>
                <a:ea typeface="+mn-ea"/>
                <a:cs typeface="+mn-cs"/>
              </a:rPr>
              <a:t>Se reúnen desde hace de más de 2 décadas</a:t>
            </a:r>
          </a:p>
          <a:p>
            <a:pPr lvl="0"/>
            <a:r>
              <a:rPr lang="es-AR" sz="1200" kern="1200" dirty="0">
                <a:solidFill>
                  <a:schemeClr val="tx1"/>
                </a:solidFill>
                <a:latin typeface="+mn-lt"/>
                <a:ea typeface="+mn-ea"/>
                <a:cs typeface="+mn-cs"/>
              </a:rPr>
              <a:t>Misión: Promover los avances en el campo de la D&amp;I a través de diálogos, coloquios, investigaciones y publicaciones </a:t>
            </a:r>
          </a:p>
          <a:p>
            <a:pPr lvl="0"/>
            <a:r>
              <a:rPr lang="es-AR" sz="1200" kern="1200" dirty="0">
                <a:solidFill>
                  <a:schemeClr val="tx1"/>
                </a:solidFill>
                <a:latin typeface="+mn-lt"/>
                <a:ea typeface="+mn-ea"/>
                <a:cs typeface="+mn-cs"/>
              </a:rPr>
              <a:t>Janet </a:t>
            </a:r>
            <a:r>
              <a:rPr lang="es-AR" sz="1200" kern="1200" dirty="0" err="1">
                <a:solidFill>
                  <a:schemeClr val="tx1"/>
                </a:solidFill>
                <a:latin typeface="+mn-lt"/>
                <a:ea typeface="+mn-ea"/>
                <a:cs typeface="+mn-cs"/>
              </a:rPr>
              <a:t>Bennet</a:t>
            </a:r>
            <a:r>
              <a:rPr lang="es-AR" sz="1200" kern="1200" dirty="0">
                <a:solidFill>
                  <a:schemeClr val="tx1"/>
                </a:solidFill>
                <a:latin typeface="+mn-lt"/>
                <a:ea typeface="+mn-ea"/>
                <a:cs typeface="+mn-cs"/>
              </a:rPr>
              <a:t>,  </a:t>
            </a:r>
            <a:r>
              <a:rPr lang="es-AR" sz="1200" kern="1200" dirty="0" err="1">
                <a:solidFill>
                  <a:schemeClr val="tx1"/>
                </a:solidFill>
                <a:latin typeface="+mn-lt"/>
                <a:ea typeface="+mn-ea"/>
                <a:cs typeface="+mn-cs"/>
              </a:rPr>
              <a:t>Donna</a:t>
            </a:r>
            <a:r>
              <a:rPr lang="es-AR" sz="1200" kern="1200" dirty="0">
                <a:solidFill>
                  <a:schemeClr val="tx1"/>
                </a:solidFill>
                <a:latin typeface="+mn-lt"/>
                <a:ea typeface="+mn-ea"/>
                <a:cs typeface="+mn-cs"/>
              </a:rPr>
              <a:t> </a:t>
            </a:r>
            <a:r>
              <a:rPr lang="es-AR" sz="1200" kern="1200" dirty="0" err="1">
                <a:solidFill>
                  <a:schemeClr val="tx1"/>
                </a:solidFill>
                <a:latin typeface="+mn-lt"/>
                <a:ea typeface="+mn-ea"/>
                <a:cs typeface="+mn-cs"/>
              </a:rPr>
              <a:t>Stringer</a:t>
            </a:r>
            <a:r>
              <a:rPr lang="es-AR" sz="1200" kern="1200" dirty="0">
                <a:solidFill>
                  <a:schemeClr val="tx1"/>
                </a:solidFill>
                <a:latin typeface="+mn-lt"/>
                <a:ea typeface="+mn-ea"/>
                <a:cs typeface="+mn-cs"/>
              </a:rPr>
              <a:t> </a:t>
            </a:r>
          </a:p>
          <a:p>
            <a:pPr lvl="0"/>
            <a:r>
              <a:rPr lang="es-AR" sz="1200" kern="1200" dirty="0" err="1">
                <a:solidFill>
                  <a:schemeClr val="tx1"/>
                </a:solidFill>
                <a:latin typeface="+mn-lt"/>
                <a:ea typeface="+mn-ea"/>
                <a:cs typeface="+mn-cs"/>
              </a:rPr>
              <a:t>Julie</a:t>
            </a:r>
            <a:r>
              <a:rPr lang="es-AR" sz="1200" kern="1200" dirty="0">
                <a:solidFill>
                  <a:schemeClr val="tx1"/>
                </a:solidFill>
                <a:latin typeface="+mn-lt"/>
                <a:ea typeface="+mn-ea"/>
                <a:cs typeface="+mn-cs"/>
              </a:rPr>
              <a:t> O mara y Alan – reconocida por el Global </a:t>
            </a:r>
            <a:r>
              <a:rPr lang="es-AR" sz="1200" kern="1200" dirty="0" err="1">
                <a:solidFill>
                  <a:schemeClr val="tx1"/>
                </a:solidFill>
                <a:latin typeface="+mn-lt"/>
                <a:ea typeface="+mn-ea"/>
                <a:cs typeface="+mn-cs"/>
              </a:rPr>
              <a:t>Diversity</a:t>
            </a:r>
            <a:r>
              <a:rPr lang="es-AR" sz="1200" kern="1200" dirty="0">
                <a:solidFill>
                  <a:schemeClr val="tx1"/>
                </a:solidFill>
                <a:latin typeface="+mn-lt"/>
                <a:ea typeface="+mn-ea"/>
                <a:cs typeface="+mn-cs"/>
              </a:rPr>
              <a:t> </a:t>
            </a:r>
            <a:r>
              <a:rPr lang="es-AR" sz="1200" kern="1200" dirty="0" err="1">
                <a:solidFill>
                  <a:schemeClr val="tx1"/>
                </a:solidFill>
                <a:latin typeface="+mn-lt"/>
                <a:ea typeface="+mn-ea"/>
                <a:cs typeface="+mn-cs"/>
              </a:rPr>
              <a:t>List</a:t>
            </a:r>
            <a:r>
              <a:rPr lang="es-AR" sz="1200" kern="1200" dirty="0">
                <a:solidFill>
                  <a:schemeClr val="tx1"/>
                </a:solidFill>
                <a:latin typeface="+mn-lt"/>
                <a:ea typeface="+mn-ea"/>
                <a:cs typeface="+mn-cs"/>
              </a:rPr>
              <a:t> en el TOP 50 de los profesionales de diversidad en el mundo</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7</a:t>
            </a:fld>
            <a:endParaRPr lang="en-US" dirty="0"/>
          </a:p>
        </p:txBody>
      </p:sp>
    </p:spTree>
    <p:extLst>
      <p:ext uri="{BB962C8B-B14F-4D97-AF65-F5344CB8AC3E}">
        <p14:creationId xmlns:p14="http://schemas.microsoft.com/office/powerpoint/2010/main" val="391110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Several EP and GDIB Users at the FWI conference.  There were about 25 in total. Several others were  giving presentations or otherwise occupied when the photo was taken.</a:t>
            </a:r>
          </a:p>
        </p:txBody>
      </p:sp>
    </p:spTree>
    <p:extLst>
      <p:ext uri="{BB962C8B-B14F-4D97-AF65-F5344CB8AC3E}">
        <p14:creationId xmlns:p14="http://schemas.microsoft.com/office/powerpoint/2010/main" val="162308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0"/>
              </a:spcAft>
              <a:buClr>
                <a:schemeClr val="bg2">
                  <a:lumMod val="75000"/>
                </a:schemeClr>
              </a:buClr>
            </a:pPr>
            <a:r>
              <a:rPr lang="es-AR" dirty="0"/>
              <a:t>Una pauta organizacional de desempeño,</a:t>
            </a:r>
          </a:p>
          <a:p>
            <a:pPr>
              <a:spcAft>
                <a:spcPts val="0"/>
              </a:spcAft>
              <a:buClr>
                <a:schemeClr val="bg2">
                  <a:lumMod val="75000"/>
                </a:schemeClr>
              </a:buClr>
            </a:pPr>
            <a:r>
              <a:rPr lang="es-AR" dirty="0"/>
              <a:t>usualmente expresada como un fin o resultado.</a:t>
            </a:r>
          </a:p>
          <a:p>
            <a:pPr>
              <a:spcAft>
                <a:spcPts val="0"/>
              </a:spcAft>
            </a:pPr>
            <a:endParaRPr lang="en-US" sz="1400" b="1" dirty="0">
              <a:solidFill>
                <a:schemeClr val="tx1">
                  <a:lumMod val="65000"/>
                  <a:lumOff val="35000"/>
                </a:schemeClr>
              </a:solidFill>
            </a:endParaRPr>
          </a:p>
          <a:p>
            <a:pPr>
              <a:spcAft>
                <a:spcPts val="0"/>
              </a:spcAft>
            </a:pPr>
            <a:r>
              <a:rPr lang="es-AR" b="1" i="1" dirty="0"/>
              <a:t>El Benchmarking ayuda a las personas en las organizaciones a tener aspiraciones y resultados de alta calidad</a:t>
            </a:r>
            <a:endParaRPr lang="en-US" b="1" i="1" dirty="0"/>
          </a:p>
          <a:p>
            <a:endParaRPr lang="en-US" dirty="0"/>
          </a:p>
          <a:p>
            <a:br>
              <a:rPr lang="en-US" dirty="0"/>
            </a:br>
            <a:r>
              <a:rPr lang="en-US" dirty="0"/>
              <a:t>•  Synonyms for the word benchmark, as we use it in GDIB, include standard, milestone, yardstick, and criterion for success. </a:t>
            </a:r>
            <a:br>
              <a:rPr lang="en-US" dirty="0"/>
            </a:br>
            <a:br>
              <a:rPr lang="en-US" dirty="0"/>
            </a:br>
            <a:r>
              <a:rPr lang="en-US" dirty="0"/>
              <a:t>•  Usually an organization sets annual goals designed to move steadily toward reaching higher benchmarks.  It may take several years and many activities to achieve the highest level benchmarks.</a:t>
            </a:r>
            <a:br>
              <a:rPr lang="en-US" dirty="0"/>
            </a:br>
            <a:br>
              <a:rPr lang="en-US" dirty="0"/>
            </a:br>
            <a:r>
              <a:rPr lang="en-US" dirty="0"/>
              <a:t>• Once a benchmark is reached, the organization must be committed to maintaining that standard in the years to come – or it may set even higher standards.</a:t>
            </a:r>
            <a:br>
              <a:rPr lang="en-US" dirty="0"/>
            </a:br>
            <a:br>
              <a:rPr lang="en-US" dirty="0"/>
            </a:br>
            <a:r>
              <a:rPr lang="en-US" dirty="0"/>
              <a:t>• Benchmarks at the highest levels are called best practices. In GDIB they are those at Level 5.</a:t>
            </a:r>
            <a:br>
              <a:rPr lang="en-US" dirty="0"/>
            </a:br>
            <a:endParaRPr lang="en-US" dirty="0"/>
          </a:p>
          <a:p>
            <a:r>
              <a:rPr lang="en-US" dirty="0"/>
              <a:t>• Because organizations are different types and sizes and in different sectors and sometimes  locations, the specific benchmarks will vary for each organization. Therefore the Global Diversity and Inclusion Benchmarks may need to be adjusted given your specific organization.</a:t>
            </a:r>
            <a:br>
              <a:rPr lang="en-US" dirty="0"/>
            </a:br>
            <a:br>
              <a:rPr lang="en-US" dirty="0"/>
            </a:br>
            <a:r>
              <a:rPr lang="en-US" dirty="0"/>
              <a:t>•  We should mention competencies in this discussion.  They are not the same as benchmarks.  Competencies are important markers to assure that quality work is done.  Competencies are the skills, knowledge, and ability that people need to achieve the benchmarks. </a:t>
            </a:r>
          </a:p>
          <a:p>
            <a:endParaRPr lang="en-US" dirty="0">
              <a:solidFill>
                <a:srgbClr val="008000"/>
              </a:solidFil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2DB58B7-55BA-4D4C-9F3C-C3447111B4B8}" type="slidenum">
              <a:rPr lang="en-US" smtClean="0"/>
              <a:pPr/>
              <a:t>9</a:t>
            </a:fld>
            <a:endParaRPr lang="en-US" dirty="0"/>
          </a:p>
        </p:txBody>
      </p:sp>
    </p:spTree>
    <p:extLst>
      <p:ext uri="{BB962C8B-B14F-4D97-AF65-F5344CB8AC3E}">
        <p14:creationId xmlns:p14="http://schemas.microsoft.com/office/powerpoint/2010/main" val="1843987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25615" name="Picture 15" descr="caratula"/>
          <p:cNvPicPr>
            <a:picLocks noChangeAspect="1" noChangeArrowheads="1"/>
          </p:cNvPicPr>
          <p:nvPr userDrawn="1"/>
        </p:nvPicPr>
        <p:blipFill>
          <a:blip r:embed="rId2" cstate="screen"/>
          <a:srcRect/>
          <a:stretch>
            <a:fillRect/>
          </a:stretch>
        </p:blipFill>
        <p:spPr bwMode="auto">
          <a:xfrm>
            <a:off x="0" y="1"/>
            <a:ext cx="9144000" cy="6856413"/>
          </a:xfrm>
          <a:prstGeom prst="rect">
            <a:avLst/>
          </a:prstGeom>
          <a:noFill/>
        </p:spPr>
      </p:pic>
      <p:sp>
        <p:nvSpPr>
          <p:cNvPr id="25603" name="Rectangle 3"/>
          <p:cNvSpPr>
            <a:spLocks noGrp="1" noChangeArrowheads="1"/>
          </p:cNvSpPr>
          <p:nvPr>
            <p:ph type="ctrTitle"/>
          </p:nvPr>
        </p:nvSpPr>
        <p:spPr>
          <a:xfrm>
            <a:off x="179389" y="2708276"/>
            <a:ext cx="4067175" cy="434975"/>
          </a:xfrm>
        </p:spPr>
        <p:txBody>
          <a:bodyPr/>
          <a:lstStyle>
            <a:lvl1pPr>
              <a:defRPr>
                <a:solidFill>
                  <a:schemeClr val="bg1"/>
                </a:solidFill>
              </a:defRPr>
            </a:lvl1pPr>
          </a:lstStyle>
          <a:p>
            <a:r>
              <a:rPr lang="es-ES"/>
              <a:t>Haga clic para cambiar el estilo de título	</a:t>
            </a:r>
          </a:p>
        </p:txBody>
      </p:sp>
      <p:sp>
        <p:nvSpPr>
          <p:cNvPr id="25604" name="Rectangle 4"/>
          <p:cNvSpPr>
            <a:spLocks noGrp="1" noChangeArrowheads="1"/>
          </p:cNvSpPr>
          <p:nvPr>
            <p:ph type="subTitle" idx="1"/>
          </p:nvPr>
        </p:nvSpPr>
        <p:spPr>
          <a:xfrm>
            <a:off x="250826" y="3933825"/>
            <a:ext cx="4824413" cy="431800"/>
          </a:xfrm>
        </p:spPr>
        <p:txBody>
          <a:bodyPr/>
          <a:lstStyle>
            <a:lvl1pPr marL="0" indent="0">
              <a:buFontTx/>
              <a:buNone/>
              <a:defRPr>
                <a:solidFill>
                  <a:schemeClr val="bg1"/>
                </a:solidFill>
              </a:defRPr>
            </a:lvl1pPr>
          </a:lstStyle>
          <a:p>
            <a:r>
              <a:rPr lang="es-ES"/>
              <a:t>Haga clic para modificar el estilo de subtítulo del patrón</a:t>
            </a:r>
          </a:p>
        </p:txBody>
      </p:sp>
      <p:sp>
        <p:nvSpPr>
          <p:cNvPr id="25605" name="Rectangle 5"/>
          <p:cNvSpPr>
            <a:spLocks noGrp="1" noChangeArrowheads="1"/>
          </p:cNvSpPr>
          <p:nvPr>
            <p:ph type="dt" sz="half" idx="2"/>
          </p:nvPr>
        </p:nvSpPr>
        <p:spPr/>
        <p:txBody>
          <a:bodyPr/>
          <a:lstStyle>
            <a:lvl1pPr>
              <a:defRPr/>
            </a:lvl1pPr>
          </a:lstStyle>
          <a:p>
            <a:endParaRPr lang="es-ES">
              <a:solidFill>
                <a:srgbClr val="333399"/>
              </a:solidFill>
            </a:endParaRPr>
          </a:p>
        </p:txBody>
      </p:sp>
      <p:sp>
        <p:nvSpPr>
          <p:cNvPr id="25606" name="Rectangle 6"/>
          <p:cNvSpPr>
            <a:spLocks noGrp="1" noChangeArrowheads="1"/>
          </p:cNvSpPr>
          <p:nvPr>
            <p:ph type="ftr" sz="quarter" idx="3"/>
          </p:nvPr>
        </p:nvSpPr>
        <p:spPr/>
        <p:txBody>
          <a:bodyPr/>
          <a:lstStyle>
            <a:lvl1pPr>
              <a:defRPr/>
            </a:lvl1pPr>
          </a:lstStyle>
          <a:p>
            <a:endParaRPr lang="es-ES">
              <a:solidFill>
                <a:srgbClr val="333399"/>
              </a:solidFill>
            </a:endParaRPr>
          </a:p>
        </p:txBody>
      </p:sp>
      <p:sp>
        <p:nvSpPr>
          <p:cNvPr id="25607" name="Rectangle 7"/>
          <p:cNvSpPr>
            <a:spLocks noGrp="1" noChangeArrowheads="1"/>
          </p:cNvSpPr>
          <p:nvPr>
            <p:ph type="sldNum" sz="quarter" idx="4"/>
          </p:nvPr>
        </p:nvSpPr>
        <p:spPr/>
        <p:txBody>
          <a:bodyPr/>
          <a:lstStyle>
            <a:lvl1pPr>
              <a:defRPr/>
            </a:lvl1pPr>
          </a:lstStyle>
          <a:p>
            <a:fld id="{9BFC2E35-E6A0-4D6D-8C70-9BE2E6F36486}"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lvl1pPr>
              <a:defRPr/>
            </a:lvl1pPr>
          </a:lstStyle>
          <a:p>
            <a:endParaRPr lang="es-ES">
              <a:solidFill>
                <a:srgbClr val="333399"/>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6" name="5 Marcador de número de diapositiva"/>
          <p:cNvSpPr>
            <a:spLocks noGrp="1"/>
          </p:cNvSpPr>
          <p:nvPr>
            <p:ph type="sldNum" sz="quarter" idx="12"/>
          </p:nvPr>
        </p:nvSpPr>
        <p:spPr/>
        <p:txBody>
          <a:bodyPr/>
          <a:lstStyle>
            <a:lvl1pPr>
              <a:defRPr/>
            </a:lvl1pPr>
          </a:lstStyle>
          <a:p>
            <a:fld id="{10D4FE97-F04E-4785-A89D-711D46FA50E8}"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67564" y="342901"/>
            <a:ext cx="2084387" cy="57499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914401" y="342901"/>
            <a:ext cx="6100763" cy="57499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lvl1pPr>
              <a:defRPr/>
            </a:lvl1pPr>
          </a:lstStyle>
          <a:p>
            <a:endParaRPr lang="es-ES">
              <a:solidFill>
                <a:srgbClr val="333399"/>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6" name="5 Marcador de número de diapositiva"/>
          <p:cNvSpPr>
            <a:spLocks noGrp="1"/>
          </p:cNvSpPr>
          <p:nvPr>
            <p:ph type="sldNum" sz="quarter" idx="12"/>
          </p:nvPr>
        </p:nvSpPr>
        <p:spPr/>
        <p:txBody>
          <a:bodyPr/>
          <a:lstStyle>
            <a:lvl1pPr>
              <a:defRPr/>
            </a:lvl1pPr>
          </a:lstStyle>
          <a:p>
            <a:fld id="{B94AB5E1-43CE-42DB-9A07-4339B9815F7A}"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6912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D5AC4-AD3F-4DDD-8863-A7A88248A410}" type="datetimeFigureOut">
              <a:rPr lang="en-US" sz="1400" kern="0" smtClean="0">
                <a:solidFill>
                  <a:srgbClr val="000000"/>
                </a:solidFill>
                <a:cs typeface="Arial"/>
                <a:sym typeface="Arial"/>
              </a:rPr>
              <a:pPr/>
              <a:t>10/12/16</a:t>
            </a:fld>
            <a:endParaRPr lang="en-US" sz="14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endParaRPr lang="en-US" sz="14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fld id="{7DCA0FAF-9599-40D0-AE0E-4DBB4668DA6B}" type="slidenum">
              <a:rPr lang="en-US" smtClean="0"/>
              <a:pPr/>
              <a:t>‹#›</a:t>
            </a:fld>
            <a:endParaRPr lang="en-US"/>
          </a:p>
        </p:txBody>
      </p:sp>
    </p:spTree>
    <p:extLst>
      <p:ext uri="{BB962C8B-B14F-4D97-AF65-F5344CB8AC3E}">
        <p14:creationId xmlns:p14="http://schemas.microsoft.com/office/powerpoint/2010/main" val="387264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pageCurlDouble"/>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9807400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8465675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6293898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lvl1pPr>
              <a:defRPr/>
            </a:lvl1pPr>
          </a:lstStyle>
          <a:p>
            <a:endParaRPr lang="es-ES">
              <a:solidFill>
                <a:srgbClr val="333399"/>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6" name="5 Marcador de número de diapositiva"/>
          <p:cNvSpPr>
            <a:spLocks noGrp="1"/>
          </p:cNvSpPr>
          <p:nvPr>
            <p:ph type="sldNum" sz="quarter" idx="12"/>
          </p:nvPr>
        </p:nvSpPr>
        <p:spPr/>
        <p:txBody>
          <a:bodyPr/>
          <a:lstStyle>
            <a:lvl1pPr>
              <a:defRPr/>
            </a:lvl1pPr>
          </a:lstStyle>
          <a:p>
            <a:fld id="{8E5F013C-E0D8-4788-8FC3-FD26097C55A9}"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solidFill>
                  <a:srgbClr val="000000"/>
                </a:solidFill>
              </a:rPr>
              <a:pPr/>
              <a:t>‹#›</a:t>
            </a:fld>
            <a:endParaRPr lang="en-US" dirty="0">
              <a:solidFill>
                <a:srgbClr val="000000"/>
              </a:solidFill>
            </a:endParaRPr>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9483780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D5AC4-AD3F-4DDD-8863-A7A88248A410}" type="datetimeFigureOut">
              <a:rPr lang="en-US" sz="1400" kern="0" smtClean="0">
                <a:solidFill>
                  <a:srgbClr val="000000"/>
                </a:solidFill>
                <a:cs typeface="Arial"/>
                <a:sym typeface="Arial"/>
              </a:rPr>
              <a:pPr/>
              <a:t>10/12/16</a:t>
            </a:fld>
            <a:endParaRPr lang="en-US" sz="14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endParaRPr lang="en-US" sz="14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fld id="{7DCA0FAF-9599-40D0-AE0E-4DBB4668DA6B}" type="slidenum">
              <a:rPr lang="en-US" smtClean="0"/>
              <a:pPr/>
              <a:t>‹#›</a:t>
            </a:fld>
            <a:endParaRPr lang="en-US"/>
          </a:p>
        </p:txBody>
      </p:sp>
    </p:spTree>
    <p:extLst>
      <p:ext uri="{BB962C8B-B14F-4D97-AF65-F5344CB8AC3E}">
        <p14:creationId xmlns:p14="http://schemas.microsoft.com/office/powerpoint/2010/main" val="387264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40569121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D5AC4-AD3F-4DDD-8863-A7A88248A410}" type="datetimeFigureOut">
              <a:rPr lang="en-US" sz="1400" kern="0" smtClean="0">
                <a:solidFill>
                  <a:srgbClr val="000000"/>
                </a:solidFill>
                <a:cs typeface="Arial"/>
                <a:sym typeface="Arial"/>
              </a:rPr>
              <a:pPr/>
              <a:t>10/12/16</a:t>
            </a:fld>
            <a:endParaRPr lang="en-US" sz="14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endParaRPr lang="en-US" sz="14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fld id="{7DCA0FAF-9599-40D0-AE0E-4DBB4668DA6B}" type="slidenum">
              <a:rPr lang="en-US" smtClean="0"/>
              <a:pPr/>
              <a:t>‹#›</a:t>
            </a:fld>
            <a:endParaRPr lang="en-US"/>
          </a:p>
        </p:txBody>
      </p:sp>
    </p:spTree>
    <p:extLst>
      <p:ext uri="{BB962C8B-B14F-4D97-AF65-F5344CB8AC3E}">
        <p14:creationId xmlns:p14="http://schemas.microsoft.com/office/powerpoint/2010/main" val="387264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69121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2737971152"/>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4058234665"/>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1194309318"/>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2609385425"/>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297036307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3021916373"/>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14163786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3982101430"/>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587486294"/>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3210243405"/>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39829142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lvl1pPr>
            <a:lvl2pPr marL="457175" indent="0">
              <a:buNone/>
              <a:defRPr sz="1800"/>
            </a:lvl2pPr>
            <a:lvl3pPr marL="914350" indent="0">
              <a:buNone/>
              <a:defRPr sz="1600"/>
            </a:lvl3pPr>
            <a:lvl4pPr marL="1371525" indent="0">
              <a:buNone/>
              <a:defRPr sz="1400"/>
            </a:lvl4pPr>
            <a:lvl5pPr marL="1828699" indent="0">
              <a:buNone/>
              <a:defRPr sz="1400"/>
            </a:lvl5pPr>
            <a:lvl6pPr marL="2285874" indent="0">
              <a:buNone/>
              <a:defRPr sz="1400"/>
            </a:lvl6pPr>
            <a:lvl7pPr marL="2743049" indent="0">
              <a:buNone/>
              <a:defRPr sz="1400"/>
            </a:lvl7pPr>
            <a:lvl8pPr marL="3200224" indent="0">
              <a:buNone/>
              <a:defRPr sz="1400"/>
            </a:lvl8pPr>
            <a:lvl9pPr marL="3657398"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333399"/>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6" name="5 Marcador de número de diapositiva"/>
          <p:cNvSpPr>
            <a:spLocks noGrp="1"/>
          </p:cNvSpPr>
          <p:nvPr>
            <p:ph type="sldNum" sz="quarter" idx="12"/>
          </p:nvPr>
        </p:nvSpPr>
        <p:spPr/>
        <p:txBody>
          <a:bodyPr/>
          <a:lstStyle>
            <a:lvl1pPr>
              <a:defRPr/>
            </a:lvl1pPr>
          </a:lstStyle>
          <a:p>
            <a:fld id="{0C73FB6B-55C4-412A-ACC1-E5CDBB596A15}"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914400" y="9810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5105401" y="9810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lvl1pPr>
              <a:defRPr/>
            </a:lvl1pPr>
          </a:lstStyle>
          <a:p>
            <a:endParaRPr lang="es-ES">
              <a:solidFill>
                <a:srgbClr val="333399"/>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7" name="6 Marcador de número de diapositiva"/>
          <p:cNvSpPr>
            <a:spLocks noGrp="1"/>
          </p:cNvSpPr>
          <p:nvPr>
            <p:ph type="sldNum" sz="quarter" idx="12"/>
          </p:nvPr>
        </p:nvSpPr>
        <p:spPr/>
        <p:txBody>
          <a:bodyPr/>
          <a:lstStyle>
            <a:lvl1pPr>
              <a:defRPr/>
            </a:lvl1pPr>
          </a:lstStyle>
          <a:p>
            <a:fld id="{9932A1CA-DB41-41A0-A6DD-CBCE227581B2}"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4638"/>
            <a:ext cx="8229600" cy="1143000"/>
          </a:xfrm>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175" indent="0">
              <a:buNone/>
              <a:defRPr sz="2000" b="1"/>
            </a:lvl2pPr>
            <a:lvl3pPr marL="914350" indent="0">
              <a:buNone/>
              <a:defRPr sz="1800" b="1"/>
            </a:lvl3pPr>
            <a:lvl4pPr marL="1371525" indent="0">
              <a:buNone/>
              <a:defRPr sz="1600" b="1"/>
            </a:lvl4pPr>
            <a:lvl5pPr marL="1828699" indent="0">
              <a:buNone/>
              <a:defRPr sz="1600" b="1"/>
            </a:lvl5pPr>
            <a:lvl6pPr marL="2285874" indent="0">
              <a:buNone/>
              <a:defRPr sz="1600" b="1"/>
            </a:lvl6pPr>
            <a:lvl7pPr marL="2743049" indent="0">
              <a:buNone/>
              <a:defRPr sz="1600" b="1"/>
            </a:lvl7pPr>
            <a:lvl8pPr marL="3200224" indent="0">
              <a:buNone/>
              <a:defRPr sz="1600" b="1"/>
            </a:lvl8pPr>
            <a:lvl9pPr marL="3657398"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175" indent="0">
              <a:buNone/>
              <a:defRPr sz="2000" b="1"/>
            </a:lvl2pPr>
            <a:lvl3pPr marL="914350" indent="0">
              <a:buNone/>
              <a:defRPr sz="1800" b="1"/>
            </a:lvl3pPr>
            <a:lvl4pPr marL="1371525" indent="0">
              <a:buNone/>
              <a:defRPr sz="1600" b="1"/>
            </a:lvl4pPr>
            <a:lvl5pPr marL="1828699" indent="0">
              <a:buNone/>
              <a:defRPr sz="1600" b="1"/>
            </a:lvl5pPr>
            <a:lvl6pPr marL="2285874" indent="0">
              <a:buNone/>
              <a:defRPr sz="1600" b="1"/>
            </a:lvl6pPr>
            <a:lvl7pPr marL="2743049" indent="0">
              <a:buNone/>
              <a:defRPr sz="1600" b="1"/>
            </a:lvl7pPr>
            <a:lvl8pPr marL="3200224" indent="0">
              <a:buNone/>
              <a:defRPr sz="1600" b="1"/>
            </a:lvl8pPr>
            <a:lvl9pPr marL="3657398"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lvl1pPr>
              <a:defRPr/>
            </a:lvl1pPr>
          </a:lstStyle>
          <a:p>
            <a:endParaRPr lang="es-ES">
              <a:solidFill>
                <a:srgbClr val="333399"/>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9" name="8 Marcador de número de diapositiva"/>
          <p:cNvSpPr>
            <a:spLocks noGrp="1"/>
          </p:cNvSpPr>
          <p:nvPr>
            <p:ph type="sldNum" sz="quarter" idx="12"/>
          </p:nvPr>
        </p:nvSpPr>
        <p:spPr/>
        <p:txBody>
          <a:bodyPr/>
          <a:lstStyle>
            <a:lvl1pPr>
              <a:defRPr/>
            </a:lvl1pPr>
          </a:lstStyle>
          <a:p>
            <a:fld id="{52A85105-D558-4E84-8DD9-1782ED07D075}"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s-ES">
              <a:solidFill>
                <a:srgbClr val="333399"/>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5" name="4 Marcador de número de diapositiva"/>
          <p:cNvSpPr>
            <a:spLocks noGrp="1"/>
          </p:cNvSpPr>
          <p:nvPr>
            <p:ph type="sldNum" sz="quarter" idx="12"/>
          </p:nvPr>
        </p:nvSpPr>
        <p:spPr/>
        <p:txBody>
          <a:bodyPr/>
          <a:lstStyle>
            <a:lvl1pPr>
              <a:defRPr/>
            </a:lvl1pPr>
          </a:lstStyle>
          <a:p>
            <a:fld id="{AC9FF611-614D-47B9-A130-B045CC674DA3}"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5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049644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6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5"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89078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550403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8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1221592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5" name="Shape 189"/>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708145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97"/>
          <p:cNvPicPr preferRelativeResize="0"/>
          <p:nvPr userDrawn="1"/>
        </p:nvPicPr>
        <p:blipFill rotWithShape="1">
          <a:blip r:embed="rId2" cstate="print">
            <a:alphaModFix/>
          </a:blip>
          <a:srcRect t="1484" b="1475"/>
          <a:stretch/>
        </p:blipFill>
        <p:spPr>
          <a:xfrm>
            <a:off x="0" y="-246098"/>
            <a:ext cx="9143996" cy="6857998"/>
          </a:xfrm>
          <a:prstGeom prst="rect">
            <a:avLst/>
          </a:prstGeom>
          <a:noFill/>
          <a:ln>
            <a:noFill/>
          </a:ln>
        </p:spPr>
      </p:pic>
    </p:spTree>
    <p:extLst>
      <p:ext uri="{BB962C8B-B14F-4D97-AF65-F5344CB8AC3E}">
        <p14:creationId xmlns:p14="http://schemas.microsoft.com/office/powerpoint/2010/main" val="869313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48"/>
        <p:cNvGrpSpPr/>
        <p:nvPr/>
      </p:nvGrpSpPr>
      <p:grpSpPr>
        <a:xfrm>
          <a:off x="0" y="0"/>
          <a:ext cx="0" cy="0"/>
          <a:chOff x="0" y="0"/>
          <a:chExt cx="0" cy="0"/>
        </a:xfrm>
      </p:grpSpPr>
      <p:pic>
        <p:nvPicPr>
          <p:cNvPr id="3" name="Shape 20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687769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1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2461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21"/>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5568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333399"/>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4" name="3 Marcador de número de diapositiva"/>
          <p:cNvSpPr>
            <a:spLocks noGrp="1"/>
          </p:cNvSpPr>
          <p:nvPr>
            <p:ph type="sldNum" sz="quarter" idx="12"/>
          </p:nvPr>
        </p:nvSpPr>
        <p:spPr/>
        <p:txBody>
          <a:bodyPr/>
          <a:lstStyle>
            <a:lvl1pPr>
              <a:defRPr/>
            </a:lvl1pPr>
          </a:lstStyle>
          <a:p>
            <a:fld id="{0DD558AF-6EB9-4D95-A5EB-172D53A4CB40}"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229"/>
          <p:cNvPicPr preferRelativeResize="0"/>
          <p:nvPr userDrawn="1"/>
        </p:nvPicPr>
        <p:blipFill rotWithShape="1">
          <a:blip r:embed="rId2" cstate="print">
            <a:alphaModFix/>
          </a:blip>
          <a:srcRect t="1484" b="1475"/>
          <a:stretch/>
        </p:blipFill>
        <p:spPr>
          <a:xfrm>
            <a:off x="4"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38226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3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2183801" y="5008304"/>
            <a:ext cx="6521774"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698" y="734921"/>
            <a:ext cx="8520600" cy="2546161"/>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929089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7549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33203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29389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1"/>
            <a:ext cx="3008313" cy="4691063"/>
          </a:xfrm>
        </p:spPr>
        <p:txBody>
          <a:bodyPr/>
          <a:lstStyle>
            <a:lvl1pPr marL="0" indent="0">
              <a:buNone/>
              <a:defRPr sz="1400"/>
            </a:lvl1pPr>
            <a:lvl2pPr marL="457175" indent="0">
              <a:buNone/>
              <a:defRPr sz="1200"/>
            </a:lvl2pPr>
            <a:lvl3pPr marL="914350" indent="0">
              <a:buNone/>
              <a:defRPr sz="1000"/>
            </a:lvl3pPr>
            <a:lvl4pPr marL="1371525" indent="0">
              <a:buNone/>
              <a:defRPr sz="900"/>
            </a:lvl4pPr>
            <a:lvl5pPr marL="1828699" indent="0">
              <a:buNone/>
              <a:defRPr sz="900"/>
            </a:lvl5pPr>
            <a:lvl6pPr marL="2285874" indent="0">
              <a:buNone/>
              <a:defRPr sz="900"/>
            </a:lvl6pPr>
            <a:lvl7pPr marL="2743049" indent="0">
              <a:buNone/>
              <a:defRPr sz="900"/>
            </a:lvl7pPr>
            <a:lvl8pPr marL="3200224" indent="0">
              <a:buNone/>
              <a:defRPr sz="900"/>
            </a:lvl8pPr>
            <a:lvl9pPr marL="3657398"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333399"/>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7" name="6 Marcador de número de diapositiva"/>
          <p:cNvSpPr>
            <a:spLocks noGrp="1"/>
          </p:cNvSpPr>
          <p:nvPr>
            <p:ph type="sldNum" sz="quarter" idx="12"/>
          </p:nvPr>
        </p:nvSpPr>
        <p:spPr/>
        <p:txBody>
          <a:bodyPr/>
          <a:lstStyle>
            <a:lvl1pPr>
              <a:defRPr/>
            </a:lvl1pPr>
          </a:lstStyle>
          <a:p>
            <a:fld id="{A866BEAA-9B70-4C0D-AD47-859433867827}"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D25ACC9-73AC-4606-89CB-D731BCF545FC}"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sz="1400" kern="0" dirty="0">
              <a:solidFill>
                <a:srgbClr val="000000"/>
              </a:solidFill>
              <a:cs typeface="Arial"/>
              <a:sym typeface="Arial"/>
            </a:endParaRPr>
          </a:p>
        </p:txBody>
      </p:sp>
      <p:sp>
        <p:nvSpPr>
          <p:cNvPr id="11" name="Rectangle 10"/>
          <p:cNvSpPr/>
          <p:nvPr userDrawn="1"/>
        </p:nvSpPr>
        <p:spPr>
          <a:xfrm>
            <a:off x="1371600" y="1600200"/>
            <a:ext cx="7772400" cy="990600"/>
          </a:xfrm>
          <a:prstGeom prst="rect">
            <a:avLst/>
          </a:prstGeom>
          <a:solidFill>
            <a:srgbClr val="A45E7E"/>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dirty="0"/>
              <a:t>Click to edit Master title style</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89" y="1245393"/>
            <a:ext cx="13223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26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6"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2" name="Title 1"/>
          <p:cNvSpPr>
            <a:spLocks noGrp="1"/>
          </p:cNvSpPr>
          <p:nvPr>
            <p:ph type="title"/>
          </p:nvPr>
        </p:nvSpPr>
        <p:spPr>
          <a:xfrm>
            <a:off x="533400" y="273050"/>
            <a:ext cx="8153400" cy="869950"/>
          </a:xfrm>
        </p:spPr>
        <p:txBody>
          <a:bodyPr anchor="ctr"/>
          <a:lstStyle>
            <a:lvl1pPr marR="0" algn="ctr" rtl="0">
              <a:lnSpc>
                <a:spcPct val="100000"/>
              </a:lnSpc>
              <a:spcBef>
                <a:spcPts val="0"/>
              </a:spcBef>
              <a:spcAft>
                <a:spcPts val="0"/>
              </a:spcAft>
              <a:buClr>
                <a:schemeClr val="dk1"/>
              </a:buClr>
              <a:buSzPct val="100000"/>
              <a:buNone/>
              <a:defRPr lang="en-US" sz="4700" b="0" i="0" u="none" strike="noStrike" cap="none" dirty="0">
                <a:solidFill>
                  <a:schemeClr val="tx1">
                    <a:lumMod val="65000"/>
                    <a:lumOff val="35000"/>
                  </a:schemeClr>
                </a:solidFill>
                <a:latin typeface="Arial"/>
                <a:ea typeface="Arial"/>
                <a:cs typeface="Arial"/>
                <a:sym typeface="Arial"/>
              </a:defRPr>
            </a:lvl1pPr>
          </a:lstStyle>
          <a:p>
            <a:r>
              <a:rPr kumimoji="0" lang="en-US" dirty="0"/>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07A27F9-9B01-4784-9437-B1EED598CE9B}" type="datetimeFigureOut">
              <a:rPr lang="en-US" sz="1400" kern="0" smtClean="0">
                <a:solidFill>
                  <a:srgbClr val="000000"/>
                </a:solidFill>
                <a:cs typeface="Arial"/>
                <a:sym typeface="Arial"/>
              </a:rPr>
              <a:pPr/>
              <a:t>10/12/16</a:t>
            </a:fld>
            <a:endParaRPr lang="en-US" sz="1400" kern="0" dirty="0">
              <a:solidFill>
                <a:srgbClr val="000000"/>
              </a:solidFill>
              <a:cs typeface="Arial"/>
              <a:sym typeface="Arial"/>
            </a:endParaRPr>
          </a:p>
        </p:txBody>
      </p:sp>
      <p:sp>
        <p:nvSpPr>
          <p:cNvPr id="12" name="Slide Number Placeholder 11"/>
          <p:cNvSpPr>
            <a:spLocks noGrp="1"/>
          </p:cNvSpPr>
          <p:nvPr>
            <p:ph type="sldNum" sz="quarter" idx="16"/>
          </p:nvPr>
        </p:nvSpPr>
        <p:spPr/>
        <p:txBody>
          <a:bodyPr rtlCol="0"/>
          <a:lstStyle/>
          <a:p>
            <a:fld id="{5D25ACC9-73AC-4606-89CB-D731BCF545FC}"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sz="1400" kern="0" dirty="0">
              <a:solidFill>
                <a:srgbClr val="000000"/>
              </a:solidFill>
              <a:cs typeface="Arial"/>
              <a:sym typeface="Arial"/>
            </a:endParaRPr>
          </a:p>
        </p:txBody>
      </p:sp>
      <p:sp>
        <p:nvSpPr>
          <p:cNvPr id="22" name="Text Placeholder 14"/>
          <p:cNvSpPr>
            <a:spLocks noGrp="1"/>
          </p:cNvSpPr>
          <p:nvPr>
            <p:ph type="body" sz="quarter" idx="18"/>
          </p:nvPr>
        </p:nvSpPr>
        <p:spPr>
          <a:xfrm>
            <a:off x="609600" y="1752600"/>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
        <p:nvSpPr>
          <p:cNvPr id="23" name="Rectangle 22"/>
          <p:cNvSpPr/>
          <p:nvPr userDrawn="1"/>
        </p:nvSpPr>
        <p:spPr>
          <a:xfrm>
            <a:off x="4800600" y="1755289"/>
            <a:ext cx="3886200" cy="609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5" name="Text Placeholder 14"/>
          <p:cNvSpPr>
            <a:spLocks noGrp="1"/>
          </p:cNvSpPr>
          <p:nvPr>
            <p:ph type="body" sz="quarter" idx="3"/>
          </p:nvPr>
        </p:nvSpPr>
        <p:spPr>
          <a:xfrm>
            <a:off x="4800600" y="1758875"/>
            <a:ext cx="3886200" cy="640080"/>
          </a:xfrm>
          <a:noFill/>
        </p:spPr>
        <p:txBody>
          <a:bodyPr rtlCol="0" anchor="ctr"/>
          <a:lstStyle>
            <a:lvl1pPr marL="0" indent="0">
              <a:buFontTx/>
              <a:buNone/>
              <a:defRPr sz="2000" b="1">
                <a:solidFill>
                  <a:srgbClr val="FFFFFF"/>
                </a:solidFill>
              </a:defRPr>
            </a:lvl1pPr>
          </a:lstStyle>
          <a:p>
            <a:pPr lvl="0" eaLnBrk="1" latinLnBrk="0" hangingPunct="1"/>
            <a:r>
              <a:rPr kumimoji="0" lang="en-US" dirty="0"/>
              <a:t>Click to edit Master text styles</a:t>
            </a:r>
          </a:p>
        </p:txBody>
      </p:sp>
    </p:spTree>
    <p:extLst>
      <p:ext uri="{BB962C8B-B14F-4D97-AF65-F5344CB8AC3E}">
        <p14:creationId xmlns:p14="http://schemas.microsoft.com/office/powerpoint/2010/main" val="2016065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D5AC4-AD3F-4DDD-8863-A7A88248A410}" type="datetimeFigureOut">
              <a:rPr lang="en-US" sz="1400" kern="0" smtClean="0">
                <a:solidFill>
                  <a:srgbClr val="000000"/>
                </a:solidFill>
                <a:cs typeface="Arial"/>
                <a:sym typeface="Arial"/>
              </a:rPr>
              <a:pPr/>
              <a:t>10/12/16</a:t>
            </a:fld>
            <a:endParaRPr lang="en-US" sz="14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endParaRPr lang="en-US" sz="14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fld id="{7DCA0FAF-9599-40D0-AE0E-4DBB4668DA6B}" type="slidenum">
              <a:rPr lang="en-US" smtClean="0"/>
              <a:pPr/>
              <a:t>‹#›</a:t>
            </a:fld>
            <a:endParaRPr lang="en-US"/>
          </a:p>
        </p:txBody>
      </p:sp>
    </p:spTree>
    <p:extLst>
      <p:ext uri="{BB962C8B-B14F-4D97-AF65-F5344CB8AC3E}">
        <p14:creationId xmlns:p14="http://schemas.microsoft.com/office/powerpoint/2010/main" val="387264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pageCurlDoubl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6912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7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
        <p:nvSpPr>
          <p:cNvPr id="7"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Tree>
    <p:extLst>
      <p:ext uri="{BB962C8B-B14F-4D97-AF65-F5344CB8AC3E}">
        <p14:creationId xmlns:p14="http://schemas.microsoft.com/office/powerpoint/2010/main" val="2199514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253"/>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05"/>
          <p:cNvSpPr txBox="1"/>
          <p:nvPr userDrawn="1"/>
        </p:nvSpPr>
        <p:spPr>
          <a:xfrm>
            <a:off x="2568775" y="6350600"/>
            <a:ext cx="6136800" cy="261300"/>
          </a:xfrm>
          <a:prstGeom prst="rect">
            <a:avLst/>
          </a:prstGeom>
          <a:noFill/>
          <a:ln>
            <a:noFill/>
          </a:ln>
        </p:spPr>
        <p:txBody>
          <a:bodyPr lIns="91425" tIns="91425" rIns="91425" bIns="91425" anchor="t" anchorCtr="0">
            <a:noAutofit/>
          </a:bodyPr>
          <a:lstStyle/>
          <a:p>
            <a:r>
              <a:rPr lang="en" sz="800" kern="0" dirty="0">
                <a:solidFill>
                  <a:srgbClr val="000000"/>
                </a:solidFill>
                <a:latin typeface="Verdana"/>
                <a:ea typeface="Verdana"/>
                <a:cs typeface="Verdana"/>
                <a:sym typeface="Verdana"/>
              </a:rPr>
              <a:t>footer text</a:t>
            </a:r>
          </a:p>
        </p:txBody>
      </p:sp>
      <p:sp>
        <p:nvSpPr>
          <p:cNvPr id="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5200" b="0" i="0" u="none" strike="noStrike" cap="none" dirty="0">
                <a:solidFill>
                  <a:schemeClr val="dk1"/>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8"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671701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5" name="Shape 54"/>
          <p:cNvPicPr preferRelativeResize="0"/>
          <p:nvPr userDrawn="1"/>
        </p:nvPicPr>
        <p:blipFill>
          <a:blip r:embed="rId2" cstate="print">
            <a:alphaModFix/>
          </a:blip>
          <a:stretch>
            <a:fillRect/>
          </a:stretch>
        </p:blipFill>
        <p:spPr>
          <a:xfrm>
            <a:off x="0" y="-111967"/>
            <a:ext cx="9143996" cy="6857998"/>
          </a:xfrm>
          <a:prstGeom prst="rect">
            <a:avLst/>
          </a:prstGeom>
          <a:noFill/>
          <a:ln>
            <a:noFill/>
          </a:ln>
        </p:spPr>
      </p:pic>
      <p:pic>
        <p:nvPicPr>
          <p:cNvPr id="6" name="Shape 62"/>
          <p:cNvPicPr preferRelativeResize="0"/>
          <p:nvPr userDrawn="1"/>
        </p:nvPicPr>
        <p:blipFill rotWithShape="1">
          <a:blip r:embed="rId3" cstate="print">
            <a:alphaModFix/>
          </a:blip>
          <a:srcRect t="1484" b="1475"/>
          <a:stretch/>
        </p:blipFill>
        <p:spPr>
          <a:xfrm>
            <a:off x="0" y="0"/>
            <a:ext cx="9143996" cy="6857998"/>
          </a:xfrm>
          <a:prstGeom prst="rect">
            <a:avLst/>
          </a:prstGeom>
          <a:noFill/>
          <a:ln>
            <a:noFill/>
          </a:ln>
        </p:spPr>
      </p:pic>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074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175" indent="0">
              <a:buNone/>
              <a:defRPr sz="2800"/>
            </a:lvl2pPr>
            <a:lvl3pPr marL="914350" indent="0">
              <a:buNone/>
              <a:defRPr sz="2400"/>
            </a:lvl3pPr>
            <a:lvl4pPr marL="1371525" indent="0">
              <a:buNone/>
              <a:defRPr sz="2000"/>
            </a:lvl4pPr>
            <a:lvl5pPr marL="1828699" indent="0">
              <a:buNone/>
              <a:defRPr sz="2000"/>
            </a:lvl5pPr>
            <a:lvl6pPr marL="2285874" indent="0">
              <a:buNone/>
              <a:defRPr sz="2000"/>
            </a:lvl6pPr>
            <a:lvl7pPr marL="2743049" indent="0">
              <a:buNone/>
              <a:defRPr sz="2000"/>
            </a:lvl7pPr>
            <a:lvl8pPr marL="3200224" indent="0">
              <a:buNone/>
              <a:defRPr sz="2000"/>
            </a:lvl8pPr>
            <a:lvl9pPr marL="3657398"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175" indent="0">
              <a:buNone/>
              <a:defRPr sz="1200"/>
            </a:lvl2pPr>
            <a:lvl3pPr marL="914350" indent="0">
              <a:buNone/>
              <a:defRPr sz="1000"/>
            </a:lvl3pPr>
            <a:lvl4pPr marL="1371525" indent="0">
              <a:buNone/>
              <a:defRPr sz="900"/>
            </a:lvl4pPr>
            <a:lvl5pPr marL="1828699" indent="0">
              <a:buNone/>
              <a:defRPr sz="900"/>
            </a:lvl5pPr>
            <a:lvl6pPr marL="2285874" indent="0">
              <a:buNone/>
              <a:defRPr sz="900"/>
            </a:lvl6pPr>
            <a:lvl7pPr marL="2743049" indent="0">
              <a:buNone/>
              <a:defRPr sz="900"/>
            </a:lvl7pPr>
            <a:lvl8pPr marL="3200224" indent="0">
              <a:buNone/>
              <a:defRPr sz="900"/>
            </a:lvl8pPr>
            <a:lvl9pPr marL="3657398"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333399"/>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333399"/>
              </a:solidFill>
            </a:endParaRPr>
          </a:p>
        </p:txBody>
      </p:sp>
      <p:sp>
        <p:nvSpPr>
          <p:cNvPr id="7" name="6 Marcador de número de diapositiva"/>
          <p:cNvSpPr>
            <a:spLocks noGrp="1"/>
          </p:cNvSpPr>
          <p:nvPr>
            <p:ph type="sldNum" sz="quarter" idx="12"/>
          </p:nvPr>
        </p:nvSpPr>
        <p:spPr/>
        <p:txBody>
          <a:bodyPr/>
          <a:lstStyle>
            <a:lvl1pPr>
              <a:defRPr/>
            </a:lvl1pPr>
          </a:lstStyle>
          <a:p>
            <a:fld id="{8AC32B70-356A-402D-A12A-70482FA01709}" type="slidenum">
              <a:rPr lang="es-ES">
                <a:solidFill>
                  <a:srgbClr val="333399"/>
                </a:solidFill>
              </a:rPr>
              <a:pPr/>
              <a:t>‹#›</a:t>
            </a:fld>
            <a:endParaRPr lang="es-ES">
              <a:solidFill>
                <a:srgbClr val="333399"/>
              </a:solidFill>
            </a:endParaRP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9" name="Shape 7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Tree>
    <p:extLst>
      <p:ext uri="{BB962C8B-B14F-4D97-AF65-F5344CB8AC3E}">
        <p14:creationId xmlns:p14="http://schemas.microsoft.com/office/powerpoint/2010/main" val="3536425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itle and body">
    <p:spTree>
      <p:nvGrpSpPr>
        <p:cNvPr id="1" name="Shape 16"/>
        <p:cNvGrpSpPr/>
        <p:nvPr/>
      </p:nvGrpSpPr>
      <p:grpSpPr>
        <a:xfrm>
          <a:off x="0" y="0"/>
          <a:ext cx="0" cy="0"/>
          <a:chOff x="0" y="0"/>
          <a:chExt cx="0" cy="0"/>
        </a:xfrm>
      </p:grpSpPr>
      <p:pic>
        <p:nvPicPr>
          <p:cNvPr id="10" name="Shape 78"/>
          <p:cNvPicPr preferRelativeResize="0"/>
          <p:nvPr userDrawn="1"/>
        </p:nvPicPr>
        <p:blipFill rotWithShape="1">
          <a:blip r:embed="rId2" cstate="print">
            <a:alphaModFix/>
          </a:blip>
          <a:srcRect t="1484" b="1475"/>
          <a:stretch/>
        </p:blipFill>
        <p:spPr>
          <a:xfrm>
            <a:off x="0" y="-32274"/>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41618948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body">
    <p:spTree>
      <p:nvGrpSpPr>
        <p:cNvPr id="1" name="Shape 16"/>
        <p:cNvGrpSpPr/>
        <p:nvPr/>
      </p:nvGrpSpPr>
      <p:grpSpPr>
        <a:xfrm>
          <a:off x="0" y="0"/>
          <a:ext cx="0" cy="0"/>
          <a:chOff x="0" y="0"/>
          <a:chExt cx="0" cy="0"/>
        </a:xfrm>
      </p:grpSpPr>
      <p:pic>
        <p:nvPicPr>
          <p:cNvPr id="8" name="Shape 8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185815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body">
    <p:spTree>
      <p:nvGrpSpPr>
        <p:cNvPr id="1" name="Shape 16"/>
        <p:cNvGrpSpPr/>
        <p:nvPr/>
      </p:nvGrpSpPr>
      <p:grpSpPr>
        <a:xfrm>
          <a:off x="0" y="0"/>
          <a:ext cx="0" cy="0"/>
          <a:chOff x="0" y="0"/>
          <a:chExt cx="0" cy="0"/>
        </a:xfrm>
      </p:grpSpPr>
      <p:pic>
        <p:nvPicPr>
          <p:cNvPr id="8" name="Shape 94"/>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444180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and body">
    <p:spTree>
      <p:nvGrpSpPr>
        <p:cNvPr id="1" name="Shape 16"/>
        <p:cNvGrpSpPr/>
        <p:nvPr/>
      </p:nvGrpSpPr>
      <p:grpSpPr>
        <a:xfrm>
          <a:off x="0" y="0"/>
          <a:ext cx="0" cy="0"/>
          <a:chOff x="0" y="0"/>
          <a:chExt cx="0" cy="0"/>
        </a:xfrm>
      </p:grpSpPr>
      <p:pic>
        <p:nvPicPr>
          <p:cNvPr id="8" name="Shape 102"/>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527497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and body">
    <p:spTree>
      <p:nvGrpSpPr>
        <p:cNvPr id="1" name="Shape 16"/>
        <p:cNvGrpSpPr/>
        <p:nvPr/>
      </p:nvGrpSpPr>
      <p:grpSpPr>
        <a:xfrm>
          <a:off x="0" y="0"/>
          <a:ext cx="0" cy="0"/>
          <a:chOff x="0" y="0"/>
          <a:chExt cx="0" cy="0"/>
        </a:xfrm>
      </p:grpSpPr>
      <p:pic>
        <p:nvPicPr>
          <p:cNvPr id="9" name="Shape 110"/>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17"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1236105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48"/>
        <p:cNvGrpSpPr/>
        <p:nvPr/>
      </p:nvGrpSpPr>
      <p:grpSpPr>
        <a:xfrm>
          <a:off x="0" y="0"/>
          <a:ext cx="0" cy="0"/>
          <a:chOff x="0" y="0"/>
          <a:chExt cx="0" cy="0"/>
        </a:xfrm>
      </p:grpSpPr>
      <p:pic>
        <p:nvPicPr>
          <p:cNvPr id="8" name="Shape 118"/>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0445316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4" name="Shape 127"/>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6"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7"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37169674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36"/>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7298933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3" name="Shape 145"/>
          <p:cNvPicPr preferRelativeResize="0"/>
          <p:nvPr userDrawn="1"/>
        </p:nvPicPr>
        <p:blipFill rotWithShape="1">
          <a:blip r:embed="rId2" cstate="print">
            <a:alphaModFix/>
          </a:blip>
          <a:srcRect t="1484" b="1475"/>
          <a:stretch/>
        </p:blipFill>
        <p:spPr>
          <a:xfrm>
            <a:off x="0" y="0"/>
            <a:ext cx="9143996" cy="6857998"/>
          </a:xfrm>
          <a:prstGeom prst="rect">
            <a:avLst/>
          </a:prstGeom>
          <a:noFill/>
          <a:ln>
            <a:noFill/>
          </a:ln>
        </p:spPr>
      </p:pic>
      <p:sp>
        <p:nvSpPr>
          <p:cNvPr id="5" name="Shape 17"/>
          <p:cNvSpPr txBox="1">
            <a:spLocks noGrp="1"/>
          </p:cNvSpPr>
          <p:nvPr>
            <p:ph type="title"/>
          </p:nvPr>
        </p:nvSpPr>
        <p:spPr>
          <a:xfrm>
            <a:off x="311700" y="279699"/>
            <a:ext cx="8520600" cy="868955"/>
          </a:xfrm>
          <a:prstGeom prst="rect">
            <a:avLst/>
          </a:prstGeom>
        </p:spPr>
        <p:txBody>
          <a:bodyPr lIns="91425" tIns="91425" rIns="91425" bIns="91425" anchor="t" anchorCtr="0"/>
          <a:lstStyle>
            <a:lvl1pPr marR="0" lvl="0" algn="ctr" rtl="0">
              <a:lnSpc>
                <a:spcPct val="100000"/>
              </a:lnSpc>
              <a:spcBef>
                <a:spcPts val="0"/>
              </a:spcBef>
              <a:spcAft>
                <a:spcPts val="0"/>
              </a:spcAft>
              <a:buClr>
                <a:schemeClr val="dk1"/>
              </a:buClr>
              <a:buSzPct val="100000"/>
              <a:buNone/>
              <a:defRPr sz="4700" b="0" i="0" u="none" strike="noStrike" cap="none" dirty="0">
                <a:solidFill>
                  <a:schemeClr val="tx1">
                    <a:lumMod val="65000"/>
                    <a:lumOff val="35000"/>
                  </a:schemeClr>
                </a:solidFill>
                <a:latin typeface="Arial"/>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ubtitle 1"/>
          <p:cNvSpPr>
            <a:spLocks noGrp="1"/>
          </p:cNvSpPr>
          <p:nvPr>
            <p:ph type="subTitle" idx="13" hasCustomPrompt="1"/>
          </p:nvPr>
        </p:nvSpPr>
        <p:spPr>
          <a:xfrm>
            <a:off x="311700" y="1624417"/>
            <a:ext cx="8520600" cy="4585354"/>
          </a:xfrm>
        </p:spPr>
        <p:txBody>
          <a:bodyPr/>
          <a:lstStyle>
            <a:lvl1pPr algn="ctr">
              <a:defRPr sz="2800"/>
            </a:lvl1pPr>
          </a:lstStyle>
          <a:p>
            <a:r>
              <a:rPr lang="en-US" dirty="0"/>
              <a:t>Click to add Content</a:t>
            </a:r>
          </a:p>
        </p:txBody>
      </p:sp>
    </p:spTree>
    <p:extLst>
      <p:ext uri="{BB962C8B-B14F-4D97-AF65-F5344CB8AC3E}">
        <p14:creationId xmlns:p14="http://schemas.microsoft.com/office/powerpoint/2010/main" val="240096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theme" Target="../theme/theme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theme" Target="../theme/theme5.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theme" Target="../theme/theme6.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theme" Target="../theme/theme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9" Type="http://schemas.openxmlformats.org/officeDocument/2006/relationships/slideLayout" Target="../slideLayouts/slideLayout281.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34" Type="http://schemas.openxmlformats.org/officeDocument/2006/relationships/slideLayout" Target="../slideLayouts/slideLayout276.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41" Type="http://schemas.openxmlformats.org/officeDocument/2006/relationships/theme" Target="../theme/theme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40" Type="http://schemas.openxmlformats.org/officeDocument/2006/relationships/slideLayout" Target="../slideLayouts/slideLayout282.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27.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80" name="Picture 8" descr="header"/>
          <p:cNvPicPr>
            <a:picLocks noChangeAspect="1" noChangeArrowheads="1"/>
          </p:cNvPicPr>
          <p:nvPr/>
        </p:nvPicPr>
        <p:blipFill>
          <a:blip r:embed="rId13" cstate="screen"/>
          <a:srcRect/>
          <a:stretch>
            <a:fillRect/>
          </a:stretch>
        </p:blipFill>
        <p:spPr bwMode="auto">
          <a:xfrm>
            <a:off x="-36513" y="-26988"/>
            <a:ext cx="9217026" cy="6589713"/>
          </a:xfrm>
          <a:prstGeom prst="rect">
            <a:avLst/>
          </a:prstGeom>
          <a:noFill/>
        </p:spPr>
      </p:pic>
      <p:sp>
        <p:nvSpPr>
          <p:cNvPr id="3074" name="Rectangle 2"/>
          <p:cNvSpPr>
            <a:spLocks noGrp="1" noChangeArrowheads="1"/>
          </p:cNvSpPr>
          <p:nvPr>
            <p:ph type="title"/>
          </p:nvPr>
        </p:nvSpPr>
        <p:spPr bwMode="auto">
          <a:xfrm>
            <a:off x="1022350" y="342901"/>
            <a:ext cx="8229600" cy="422275"/>
          </a:xfrm>
          <a:prstGeom prst="rect">
            <a:avLst/>
          </a:prstGeom>
          <a:noFill/>
          <a:ln w="9525">
            <a:noFill/>
            <a:miter lim="800000"/>
            <a:headEnd/>
            <a:tailEnd/>
          </a:ln>
          <a:effectLst/>
        </p:spPr>
        <p:txBody>
          <a:bodyPr vert="horz" wrap="square" lIns="91435" tIns="45717" rIns="91435" bIns="45717" numCol="1" anchor="ctr" anchorCtr="0" compatLnSpc="1">
            <a:prstTxWarp prst="textNoShape">
              <a:avLst/>
            </a:prstTxWarp>
          </a:bodyPr>
          <a:lstStyle/>
          <a:p>
            <a:pPr lvl="0"/>
            <a:r>
              <a:rPr lang="es-ES"/>
              <a:t>Haga clic para cambiar el estilo de título	</a:t>
            </a:r>
          </a:p>
        </p:txBody>
      </p:sp>
      <p:sp>
        <p:nvSpPr>
          <p:cNvPr id="3075" name="Rectangle 3"/>
          <p:cNvSpPr>
            <a:spLocks noGrp="1" noChangeArrowheads="1"/>
          </p:cNvSpPr>
          <p:nvPr>
            <p:ph type="body" idx="1"/>
          </p:nvPr>
        </p:nvSpPr>
        <p:spPr bwMode="auto">
          <a:xfrm>
            <a:off x="914400" y="981075"/>
            <a:ext cx="8229600" cy="51117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defRPr sz="1200">
                <a:solidFill>
                  <a:schemeClr val="accent2"/>
                </a:solidFill>
              </a:defRPr>
            </a:lvl1pPr>
          </a:lstStyle>
          <a:p>
            <a:pPr fontAlgn="base">
              <a:spcBef>
                <a:spcPct val="0"/>
              </a:spcBef>
              <a:spcAft>
                <a:spcPct val="0"/>
              </a:spcAft>
            </a:pPr>
            <a:endParaRPr lang="es-ES">
              <a:solidFill>
                <a:srgbClr val="333399"/>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ctr">
              <a:defRPr sz="1200">
                <a:solidFill>
                  <a:schemeClr val="accent2"/>
                </a:solidFill>
              </a:defRPr>
            </a:lvl1pPr>
          </a:lstStyle>
          <a:p>
            <a:pPr fontAlgn="base">
              <a:spcBef>
                <a:spcPct val="0"/>
              </a:spcBef>
              <a:spcAft>
                <a:spcPct val="0"/>
              </a:spcAft>
            </a:pPr>
            <a:endParaRPr lang="es-ES">
              <a:solidFill>
                <a:srgbClr val="333399"/>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r">
              <a:defRPr sz="1200">
                <a:solidFill>
                  <a:schemeClr val="accent2"/>
                </a:solidFill>
              </a:defRPr>
            </a:lvl1pPr>
          </a:lstStyle>
          <a:p>
            <a:pPr fontAlgn="base">
              <a:spcBef>
                <a:spcPct val="0"/>
              </a:spcBef>
              <a:spcAft>
                <a:spcPct val="0"/>
              </a:spcAft>
            </a:pPr>
            <a:fld id="{845A6538-0EC4-4583-88EC-41BF1A3312AB}" type="slidenum">
              <a:rPr lang="es-ES">
                <a:solidFill>
                  <a:srgbClr val="333399"/>
                </a:solidFill>
              </a:rPr>
              <a:pPr fontAlgn="base">
                <a:spcBef>
                  <a:spcPct val="0"/>
                </a:spcBef>
                <a:spcAft>
                  <a:spcPct val="0"/>
                </a:spcAft>
              </a:pPr>
              <a:t>‹#›</a:t>
            </a:fld>
            <a:endParaRPr lang="es-ES">
              <a:solidFill>
                <a:srgbClr val="333399"/>
              </a:solidFill>
            </a:endParaRPr>
          </a:p>
        </p:txBody>
      </p:sp>
    </p:spTree>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p:fade/>
  </p:transition>
  <p:txStyles>
    <p:titleStyle>
      <a:lvl1pPr algn="l" rtl="0" fontAlgn="base">
        <a:spcBef>
          <a:spcPct val="0"/>
        </a:spcBef>
        <a:spcAft>
          <a:spcPct val="0"/>
        </a:spcAft>
        <a:defRPr sz="2000">
          <a:solidFill>
            <a:schemeClr val="accent2"/>
          </a:solidFill>
          <a:latin typeface="+mj-lt"/>
          <a:ea typeface="+mj-ea"/>
          <a:cs typeface="+mj-cs"/>
        </a:defRPr>
      </a:lvl1pPr>
      <a:lvl2pPr algn="l" rtl="0" fontAlgn="base">
        <a:spcBef>
          <a:spcPct val="0"/>
        </a:spcBef>
        <a:spcAft>
          <a:spcPct val="0"/>
        </a:spcAft>
        <a:defRPr sz="2000">
          <a:solidFill>
            <a:schemeClr val="accent2"/>
          </a:solidFill>
          <a:latin typeface="Arial" charset="0"/>
        </a:defRPr>
      </a:lvl2pPr>
      <a:lvl3pPr algn="l" rtl="0" fontAlgn="base">
        <a:spcBef>
          <a:spcPct val="0"/>
        </a:spcBef>
        <a:spcAft>
          <a:spcPct val="0"/>
        </a:spcAft>
        <a:defRPr sz="2000">
          <a:solidFill>
            <a:schemeClr val="accent2"/>
          </a:solidFill>
          <a:latin typeface="Arial" charset="0"/>
        </a:defRPr>
      </a:lvl3pPr>
      <a:lvl4pPr algn="l" rtl="0" fontAlgn="base">
        <a:spcBef>
          <a:spcPct val="0"/>
        </a:spcBef>
        <a:spcAft>
          <a:spcPct val="0"/>
        </a:spcAft>
        <a:defRPr sz="2000">
          <a:solidFill>
            <a:schemeClr val="accent2"/>
          </a:solidFill>
          <a:latin typeface="Arial" charset="0"/>
        </a:defRPr>
      </a:lvl4pPr>
      <a:lvl5pPr algn="l" rtl="0" fontAlgn="base">
        <a:spcBef>
          <a:spcPct val="0"/>
        </a:spcBef>
        <a:spcAft>
          <a:spcPct val="0"/>
        </a:spcAft>
        <a:defRPr sz="2000">
          <a:solidFill>
            <a:schemeClr val="accent2"/>
          </a:solidFill>
          <a:latin typeface="Arial" charset="0"/>
        </a:defRPr>
      </a:lvl5pPr>
      <a:lvl6pPr marL="457175" algn="l" rtl="0" fontAlgn="base">
        <a:spcBef>
          <a:spcPct val="0"/>
        </a:spcBef>
        <a:spcAft>
          <a:spcPct val="0"/>
        </a:spcAft>
        <a:defRPr sz="2000">
          <a:solidFill>
            <a:schemeClr val="accent2"/>
          </a:solidFill>
          <a:latin typeface="Arial" charset="0"/>
        </a:defRPr>
      </a:lvl6pPr>
      <a:lvl7pPr marL="914350" algn="l" rtl="0" fontAlgn="base">
        <a:spcBef>
          <a:spcPct val="0"/>
        </a:spcBef>
        <a:spcAft>
          <a:spcPct val="0"/>
        </a:spcAft>
        <a:defRPr sz="2000">
          <a:solidFill>
            <a:schemeClr val="accent2"/>
          </a:solidFill>
          <a:latin typeface="Arial" charset="0"/>
        </a:defRPr>
      </a:lvl7pPr>
      <a:lvl8pPr marL="1371525" algn="l" rtl="0" fontAlgn="base">
        <a:spcBef>
          <a:spcPct val="0"/>
        </a:spcBef>
        <a:spcAft>
          <a:spcPct val="0"/>
        </a:spcAft>
        <a:defRPr sz="2000">
          <a:solidFill>
            <a:schemeClr val="accent2"/>
          </a:solidFill>
          <a:latin typeface="Arial" charset="0"/>
        </a:defRPr>
      </a:lvl8pPr>
      <a:lvl9pPr marL="1828699" algn="l" rtl="0" fontAlgn="base">
        <a:spcBef>
          <a:spcPct val="0"/>
        </a:spcBef>
        <a:spcAft>
          <a:spcPct val="0"/>
        </a:spcAft>
        <a:defRPr sz="2000">
          <a:solidFill>
            <a:schemeClr val="accent2"/>
          </a:solidFill>
          <a:latin typeface="Arial" charset="0"/>
        </a:defRPr>
      </a:lvl9pPr>
    </p:titleStyle>
    <p:bodyStyle>
      <a:lvl1pPr marL="342881" indent="-342881" algn="l" rtl="0" fontAlgn="base">
        <a:spcBef>
          <a:spcPct val="20000"/>
        </a:spcBef>
        <a:spcAft>
          <a:spcPct val="0"/>
        </a:spcAft>
        <a:buChar char="•"/>
        <a:defRPr sz="1600">
          <a:solidFill>
            <a:schemeClr val="accent2"/>
          </a:solidFill>
          <a:latin typeface="+mn-lt"/>
          <a:ea typeface="+mn-ea"/>
          <a:cs typeface="+mn-cs"/>
        </a:defRPr>
      </a:lvl1pPr>
      <a:lvl2pPr marL="742909" indent="-285734" algn="l" rtl="0" fontAlgn="base">
        <a:spcBef>
          <a:spcPct val="20000"/>
        </a:spcBef>
        <a:spcAft>
          <a:spcPct val="0"/>
        </a:spcAft>
        <a:buChar char="–"/>
        <a:defRPr sz="1600">
          <a:solidFill>
            <a:schemeClr val="accent2"/>
          </a:solidFill>
          <a:latin typeface="+mn-lt"/>
        </a:defRPr>
      </a:lvl2pPr>
      <a:lvl3pPr marL="1142937" indent="-228587" algn="l" rtl="0" fontAlgn="base">
        <a:spcBef>
          <a:spcPct val="20000"/>
        </a:spcBef>
        <a:spcAft>
          <a:spcPct val="0"/>
        </a:spcAft>
        <a:buChar char="•"/>
        <a:defRPr sz="1600">
          <a:solidFill>
            <a:schemeClr val="accent2"/>
          </a:solidFill>
          <a:latin typeface="+mn-lt"/>
        </a:defRPr>
      </a:lvl3pPr>
      <a:lvl4pPr marL="1600112" indent="-228587" algn="l" rtl="0" fontAlgn="base">
        <a:spcBef>
          <a:spcPct val="20000"/>
        </a:spcBef>
        <a:spcAft>
          <a:spcPct val="0"/>
        </a:spcAft>
        <a:buChar char="–"/>
        <a:defRPr sz="1600">
          <a:solidFill>
            <a:schemeClr val="accent2"/>
          </a:solidFill>
          <a:latin typeface="+mn-lt"/>
        </a:defRPr>
      </a:lvl4pPr>
      <a:lvl5pPr marL="2057286" indent="-228587" algn="l" rtl="0" fontAlgn="base">
        <a:spcBef>
          <a:spcPct val="20000"/>
        </a:spcBef>
        <a:spcAft>
          <a:spcPct val="0"/>
        </a:spcAft>
        <a:buChar char="»"/>
        <a:defRPr sz="1600">
          <a:solidFill>
            <a:schemeClr val="accent2"/>
          </a:solidFill>
          <a:latin typeface="+mn-lt"/>
        </a:defRPr>
      </a:lvl5pPr>
      <a:lvl6pPr marL="2514462" indent="-228587" algn="l" rtl="0" fontAlgn="base">
        <a:spcBef>
          <a:spcPct val="20000"/>
        </a:spcBef>
        <a:spcAft>
          <a:spcPct val="0"/>
        </a:spcAft>
        <a:buChar char="»"/>
        <a:defRPr sz="1600">
          <a:solidFill>
            <a:schemeClr val="accent2"/>
          </a:solidFill>
          <a:latin typeface="+mn-lt"/>
        </a:defRPr>
      </a:lvl6pPr>
      <a:lvl7pPr marL="2971636" indent="-228587" algn="l" rtl="0" fontAlgn="base">
        <a:spcBef>
          <a:spcPct val="20000"/>
        </a:spcBef>
        <a:spcAft>
          <a:spcPct val="0"/>
        </a:spcAft>
        <a:buChar char="»"/>
        <a:defRPr sz="1600">
          <a:solidFill>
            <a:schemeClr val="accent2"/>
          </a:solidFill>
          <a:latin typeface="+mn-lt"/>
        </a:defRPr>
      </a:lvl7pPr>
      <a:lvl8pPr marL="3428811" indent="-228587" algn="l" rtl="0" fontAlgn="base">
        <a:spcBef>
          <a:spcPct val="20000"/>
        </a:spcBef>
        <a:spcAft>
          <a:spcPct val="0"/>
        </a:spcAft>
        <a:buChar char="»"/>
        <a:defRPr sz="1600">
          <a:solidFill>
            <a:schemeClr val="accent2"/>
          </a:solidFill>
          <a:latin typeface="+mn-lt"/>
        </a:defRPr>
      </a:lvl8pPr>
      <a:lvl9pPr marL="3885985" indent="-228587" algn="l" rtl="0" fontAlgn="base">
        <a:spcBef>
          <a:spcPct val="20000"/>
        </a:spcBef>
        <a:spcAft>
          <a:spcPct val="0"/>
        </a:spcAft>
        <a:buChar char="»"/>
        <a:defRPr sz="1600">
          <a:solidFill>
            <a:schemeClr val="accent2"/>
          </a:solidFill>
          <a:latin typeface="+mn-lt"/>
        </a:defRPr>
      </a:lvl9pPr>
    </p:bodyStyle>
    <p:otherStyle>
      <a:defPPr>
        <a:defRPr lang="es-AR"/>
      </a:defPPr>
      <a:lvl1pPr marL="0" algn="l" defTabSz="914350" rtl="0" eaLnBrk="1" latinLnBrk="0" hangingPunct="1">
        <a:defRPr sz="1800" kern="1200">
          <a:solidFill>
            <a:schemeClr val="tx1"/>
          </a:solidFill>
          <a:latin typeface="+mn-lt"/>
          <a:ea typeface="+mn-ea"/>
          <a:cs typeface="+mn-cs"/>
        </a:defRPr>
      </a:lvl1pPr>
      <a:lvl2pPr marL="457175" algn="l" defTabSz="914350" rtl="0" eaLnBrk="1" latinLnBrk="0" hangingPunct="1">
        <a:defRPr sz="1800" kern="1200">
          <a:solidFill>
            <a:schemeClr val="tx1"/>
          </a:solidFill>
          <a:latin typeface="+mn-lt"/>
          <a:ea typeface="+mn-ea"/>
          <a:cs typeface="+mn-cs"/>
        </a:defRPr>
      </a:lvl2pPr>
      <a:lvl3pPr marL="914350" algn="l" defTabSz="914350" rtl="0" eaLnBrk="1" latinLnBrk="0" hangingPunct="1">
        <a:defRPr sz="1800" kern="1200">
          <a:solidFill>
            <a:schemeClr val="tx1"/>
          </a:solidFill>
          <a:latin typeface="+mn-lt"/>
          <a:ea typeface="+mn-ea"/>
          <a:cs typeface="+mn-cs"/>
        </a:defRPr>
      </a:lvl3pPr>
      <a:lvl4pPr marL="1371525" algn="l" defTabSz="914350" rtl="0" eaLnBrk="1" latinLnBrk="0" hangingPunct="1">
        <a:defRPr sz="1800" kern="1200">
          <a:solidFill>
            <a:schemeClr val="tx1"/>
          </a:solidFill>
          <a:latin typeface="+mn-lt"/>
          <a:ea typeface="+mn-ea"/>
          <a:cs typeface="+mn-cs"/>
        </a:defRPr>
      </a:lvl4pPr>
      <a:lvl5pPr marL="1828699" algn="l" defTabSz="914350" rtl="0" eaLnBrk="1" latinLnBrk="0" hangingPunct="1">
        <a:defRPr sz="1800" kern="1200">
          <a:solidFill>
            <a:schemeClr val="tx1"/>
          </a:solidFill>
          <a:latin typeface="+mn-lt"/>
          <a:ea typeface="+mn-ea"/>
          <a:cs typeface="+mn-cs"/>
        </a:defRPr>
      </a:lvl5pPr>
      <a:lvl6pPr marL="2285874" algn="l" defTabSz="914350" rtl="0" eaLnBrk="1" latinLnBrk="0" hangingPunct="1">
        <a:defRPr sz="1800" kern="1200">
          <a:solidFill>
            <a:schemeClr val="tx1"/>
          </a:solidFill>
          <a:latin typeface="+mn-lt"/>
          <a:ea typeface="+mn-ea"/>
          <a:cs typeface="+mn-cs"/>
        </a:defRPr>
      </a:lvl6pPr>
      <a:lvl7pPr marL="2743049" algn="l" defTabSz="914350" rtl="0" eaLnBrk="1" latinLnBrk="0" hangingPunct="1">
        <a:defRPr sz="1800" kern="1200">
          <a:solidFill>
            <a:schemeClr val="tx1"/>
          </a:solidFill>
          <a:latin typeface="+mn-lt"/>
          <a:ea typeface="+mn-ea"/>
          <a:cs typeface="+mn-cs"/>
        </a:defRPr>
      </a:lvl7pPr>
      <a:lvl8pPr marL="3200224" algn="l" defTabSz="914350" rtl="0" eaLnBrk="1" latinLnBrk="0" hangingPunct="1">
        <a:defRPr sz="1800" kern="1200">
          <a:solidFill>
            <a:schemeClr val="tx1"/>
          </a:solidFill>
          <a:latin typeface="+mn-lt"/>
          <a:ea typeface="+mn-ea"/>
          <a:cs typeface="+mn-cs"/>
        </a:defRPr>
      </a:lvl8pPr>
      <a:lvl9pPr marL="3657398" algn="l" defTabSz="9143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 id="2147484694" r:id="rId14"/>
    <p:sldLayoutId id="2147484695" r:id="rId15"/>
    <p:sldLayoutId id="2147484696" r:id="rId16"/>
    <p:sldLayoutId id="2147484697" r:id="rId17"/>
    <p:sldLayoutId id="2147484698" r:id="rId18"/>
    <p:sldLayoutId id="2147484699" r:id="rId19"/>
    <p:sldLayoutId id="2147484700" r:id="rId20"/>
    <p:sldLayoutId id="2147484701" r:id="rId21"/>
    <p:sldLayoutId id="2147484702" r:id="rId22"/>
    <p:sldLayoutId id="2147484703" r:id="rId23"/>
    <p:sldLayoutId id="2147484704" r:id="rId24"/>
    <p:sldLayoutId id="2147484705" r:id="rId25"/>
    <p:sldLayoutId id="2147484709" r:id="rId26"/>
    <p:sldLayoutId id="2147484710" r:id="rId27"/>
    <p:sldLayoutId id="2147484711" r:id="rId28"/>
    <p:sldLayoutId id="2147484712" r:id="rId29"/>
    <p:sldLayoutId id="2147484713" r:id="rId30"/>
    <p:sldLayoutId id="2147484714" r:id="rId31"/>
    <p:sldLayoutId id="2147484715" r:id="rId32"/>
    <p:sldLayoutId id="2147484716" r:id="rId33"/>
    <p:sldLayoutId id="2147484717" r:id="rId34"/>
    <p:sldLayoutId id="2147484718" r:id="rId35"/>
    <p:sldLayoutId id="2147484719" r:id="rId36"/>
    <p:sldLayoutId id="2147484722" r:id="rId37"/>
    <p:sldLayoutId id="2147484723"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 id="2147484785" r:id="rId14"/>
    <p:sldLayoutId id="2147484786" r:id="rId15"/>
    <p:sldLayoutId id="2147484787" r:id="rId16"/>
    <p:sldLayoutId id="2147484788" r:id="rId17"/>
    <p:sldLayoutId id="2147484789" r:id="rId18"/>
    <p:sldLayoutId id="2147484790" r:id="rId19"/>
    <p:sldLayoutId id="2147484791" r:id="rId20"/>
    <p:sldLayoutId id="2147484792" r:id="rId21"/>
    <p:sldLayoutId id="2147484793" r:id="rId22"/>
    <p:sldLayoutId id="2147484794" r:id="rId23"/>
    <p:sldLayoutId id="2147484795" r:id="rId24"/>
    <p:sldLayoutId id="2147484799" r:id="rId25"/>
    <p:sldLayoutId id="2147484800" r:id="rId26"/>
    <p:sldLayoutId id="2147484801" r:id="rId27"/>
    <p:sldLayoutId id="2147484802" r:id="rId28"/>
    <p:sldLayoutId id="2147484803" r:id="rId29"/>
    <p:sldLayoutId id="2147484804" r:id="rId30"/>
    <p:sldLayoutId id="2147484805" r:id="rId31"/>
    <p:sldLayoutId id="2147484806" r:id="rId32"/>
    <p:sldLayoutId id="2147484807" r:id="rId33"/>
    <p:sldLayoutId id="2147484808" r:id="rId34"/>
    <p:sldLayoutId id="2147484809" r:id="rId35"/>
    <p:sldLayoutId id="2147484810" r:id="rId36"/>
    <p:sldLayoutId id="2147484811" r:id="rId37"/>
    <p:sldLayoutId id="2147484812" r:id="rId38"/>
    <p:sldLayoutId id="2147484813"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 id="2147484920" r:id="rId14"/>
    <p:sldLayoutId id="2147484921" r:id="rId15"/>
    <p:sldLayoutId id="2147484922" r:id="rId16"/>
    <p:sldLayoutId id="2147484923" r:id="rId17"/>
    <p:sldLayoutId id="2147484924" r:id="rId18"/>
    <p:sldLayoutId id="2147484925" r:id="rId19"/>
    <p:sldLayoutId id="2147484926" r:id="rId20"/>
    <p:sldLayoutId id="2147484927" r:id="rId21"/>
    <p:sldLayoutId id="2147484928" r:id="rId22"/>
    <p:sldLayoutId id="2147484929" r:id="rId23"/>
    <p:sldLayoutId id="2147484930" r:id="rId24"/>
    <p:sldLayoutId id="2147484934" r:id="rId25"/>
    <p:sldLayoutId id="2147484935" r:id="rId26"/>
    <p:sldLayoutId id="2147484936" r:id="rId27"/>
    <p:sldLayoutId id="2147484937" r:id="rId28"/>
    <p:sldLayoutId id="2147484938" r:id="rId29"/>
    <p:sldLayoutId id="2147484939" r:id="rId30"/>
    <p:sldLayoutId id="2147484940" r:id="rId31"/>
    <p:sldLayoutId id="2147484941" r:id="rId32"/>
    <p:sldLayoutId id="2147484942" r:id="rId33"/>
    <p:sldLayoutId id="2147484943" r:id="rId34"/>
    <p:sldLayoutId id="2147484944" r:id="rId35"/>
    <p:sldLayoutId id="2147484946" r:id="rId36"/>
    <p:sldLayoutId id="2147484947" r:id="rId37"/>
    <p:sldLayoutId id="2147484948"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 id="2147484964" r:id="rId14"/>
    <p:sldLayoutId id="2147484965" r:id="rId15"/>
    <p:sldLayoutId id="2147484966" r:id="rId16"/>
    <p:sldLayoutId id="2147484967" r:id="rId17"/>
    <p:sldLayoutId id="2147484968" r:id="rId18"/>
    <p:sldLayoutId id="2147484969" r:id="rId19"/>
    <p:sldLayoutId id="2147484970" r:id="rId20"/>
    <p:sldLayoutId id="2147484971" r:id="rId21"/>
    <p:sldLayoutId id="2147484972" r:id="rId22"/>
    <p:sldLayoutId id="2147484973" r:id="rId23"/>
    <p:sldLayoutId id="2147484974" r:id="rId24"/>
    <p:sldLayoutId id="2147484975" r:id="rId25"/>
    <p:sldLayoutId id="2147484979" r:id="rId26"/>
    <p:sldLayoutId id="2147484980" r:id="rId27"/>
    <p:sldLayoutId id="2147484981" r:id="rId28"/>
    <p:sldLayoutId id="2147484982" r:id="rId29"/>
    <p:sldLayoutId id="2147484983" r:id="rId30"/>
    <p:sldLayoutId id="2147484984" r:id="rId31"/>
    <p:sldLayoutId id="2147484985" r:id="rId32"/>
    <p:sldLayoutId id="2147484986" r:id="rId33"/>
    <p:sldLayoutId id="2147484987" r:id="rId34"/>
    <p:sldLayoutId id="2147484988" r:id="rId35"/>
    <p:sldLayoutId id="2147484989" r:id="rId36"/>
    <p:sldLayoutId id="2147484990" r:id="rId37"/>
    <p:sldLayoutId id="2147484992" r:id="rId38"/>
    <p:sldLayoutId id="2147484993"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 id="2147485053" r:id="rId12"/>
    <p:sldLayoutId id="2147485054" r:id="rId13"/>
    <p:sldLayoutId id="2147485055" r:id="rId14"/>
    <p:sldLayoutId id="2147485056" r:id="rId15"/>
    <p:sldLayoutId id="2147485057" r:id="rId16"/>
    <p:sldLayoutId id="2147485058" r:id="rId17"/>
    <p:sldLayoutId id="2147485059" r:id="rId18"/>
    <p:sldLayoutId id="2147485060" r:id="rId19"/>
    <p:sldLayoutId id="2147485061" r:id="rId20"/>
    <p:sldLayoutId id="2147485062" r:id="rId21"/>
    <p:sldLayoutId id="2147485063" r:id="rId22"/>
    <p:sldLayoutId id="2147485064" r:id="rId23"/>
    <p:sldLayoutId id="2147485065" r:id="rId24"/>
    <p:sldLayoutId id="2147485066" r:id="rId25"/>
    <p:sldLayoutId id="2147485069" r:id="rId26"/>
    <p:sldLayoutId id="2147485070" r:id="rId27"/>
    <p:sldLayoutId id="2147485071" r:id="rId28"/>
    <p:sldLayoutId id="2147485072" r:id="rId29"/>
    <p:sldLayoutId id="2147485073" r:id="rId30"/>
    <p:sldLayoutId id="2147485074" r:id="rId31"/>
    <p:sldLayoutId id="2147485075" r:id="rId32"/>
    <p:sldLayoutId id="2147485076" r:id="rId33"/>
    <p:sldLayoutId id="2147485077" r:id="rId34"/>
    <p:sldLayoutId id="2147485078" r:id="rId35"/>
    <p:sldLayoutId id="2147485079" r:id="rId36"/>
    <p:sldLayoutId id="2147485083" r:id="rId37"/>
    <p:sldLayoutId id="2147485084"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5099" r:id="rId1"/>
    <p:sldLayoutId id="2147485100" r:id="rId2"/>
    <p:sldLayoutId id="2147485101" r:id="rId3"/>
    <p:sldLayoutId id="2147485102" r:id="rId4"/>
    <p:sldLayoutId id="2147485103" r:id="rId5"/>
    <p:sldLayoutId id="2147485104" r:id="rId6"/>
    <p:sldLayoutId id="2147485105" r:id="rId7"/>
    <p:sldLayoutId id="2147485106" r:id="rId8"/>
    <p:sldLayoutId id="2147485107" r:id="rId9"/>
    <p:sldLayoutId id="2147485108" r:id="rId10"/>
    <p:sldLayoutId id="2147485109" r:id="rId11"/>
    <p:sldLayoutId id="2147485110" r:id="rId12"/>
    <p:sldLayoutId id="2147485111" r:id="rId13"/>
    <p:sldLayoutId id="2147485112" r:id="rId14"/>
    <p:sldLayoutId id="2147485113" r:id="rId15"/>
    <p:sldLayoutId id="2147485114" r:id="rId16"/>
    <p:sldLayoutId id="2147485115" r:id="rId17"/>
    <p:sldLayoutId id="2147485116" r:id="rId18"/>
    <p:sldLayoutId id="2147485117" r:id="rId19"/>
    <p:sldLayoutId id="2147485118" r:id="rId20"/>
    <p:sldLayoutId id="2147485119" r:id="rId21"/>
    <p:sldLayoutId id="2147485120" r:id="rId22"/>
    <p:sldLayoutId id="2147485121" r:id="rId23"/>
    <p:sldLayoutId id="2147485122" r:id="rId24"/>
    <p:sldLayoutId id="2147485126" r:id="rId25"/>
    <p:sldLayoutId id="2147485127" r:id="rId26"/>
    <p:sldLayoutId id="2147485128" r:id="rId27"/>
    <p:sldLayoutId id="2147485129" r:id="rId28"/>
    <p:sldLayoutId id="2147485130" r:id="rId29"/>
    <p:sldLayoutId id="2147485131" r:id="rId30"/>
    <p:sldLayoutId id="2147485132" r:id="rId31"/>
    <p:sldLayoutId id="2147485133" r:id="rId32"/>
    <p:sldLayoutId id="2147485134" r:id="rId33"/>
    <p:sldLayoutId id="2147485135" r:id="rId34"/>
    <p:sldLayoutId id="2147485136" r:id="rId35"/>
    <p:sldLayoutId id="2147485137" r:id="rId36"/>
    <p:sldLayoutId id="2147485139" r:id="rId37"/>
    <p:sldLayoutId id="2147485140" r:id="rId38"/>
    <p:sldLayoutId id="2147485189"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algn="r"/>
            <a:fld id="{00000000-1234-1234-1234-123412341234}" type="slidenum">
              <a:rPr lang="en" sz="1000" kern="0">
                <a:solidFill>
                  <a:srgbClr val="595959"/>
                </a:solidFill>
                <a:cs typeface="Arial"/>
                <a:sym typeface="Arial"/>
              </a:rPr>
              <a:pPr algn="r"/>
              <a:t>‹#›</a:t>
            </a:fld>
            <a:endParaRPr lang="en" sz="1000" kern="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 id="2147485154" r:id="rId12"/>
    <p:sldLayoutId id="2147485155" r:id="rId13"/>
    <p:sldLayoutId id="2147485156" r:id="rId14"/>
    <p:sldLayoutId id="2147485157" r:id="rId15"/>
    <p:sldLayoutId id="2147485158" r:id="rId16"/>
    <p:sldLayoutId id="2147485159" r:id="rId17"/>
    <p:sldLayoutId id="2147485160" r:id="rId18"/>
    <p:sldLayoutId id="2147485161" r:id="rId19"/>
    <p:sldLayoutId id="2147485162" r:id="rId20"/>
    <p:sldLayoutId id="2147485163" r:id="rId21"/>
    <p:sldLayoutId id="2147485164" r:id="rId22"/>
    <p:sldLayoutId id="2147485165" r:id="rId23"/>
    <p:sldLayoutId id="2147485166" r:id="rId24"/>
    <p:sldLayoutId id="2147485167" r:id="rId25"/>
    <p:sldLayoutId id="2147485171" r:id="rId26"/>
    <p:sldLayoutId id="2147485172" r:id="rId27"/>
    <p:sldLayoutId id="2147485173" r:id="rId28"/>
    <p:sldLayoutId id="2147485174" r:id="rId29"/>
    <p:sldLayoutId id="2147485175" r:id="rId30"/>
    <p:sldLayoutId id="2147485176" r:id="rId31"/>
    <p:sldLayoutId id="2147485177" r:id="rId32"/>
    <p:sldLayoutId id="2147485178" r:id="rId33"/>
    <p:sldLayoutId id="2147485179" r:id="rId34"/>
    <p:sldLayoutId id="2147485180" r:id="rId35"/>
    <p:sldLayoutId id="2147485181" r:id="rId36"/>
    <p:sldLayoutId id="2147485182" r:id="rId37"/>
    <p:sldLayoutId id="2147485183" r:id="rId38"/>
    <p:sldLayoutId id="2147485184" r:id="rId39"/>
    <p:sldLayoutId id="2147485185"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7000" b="-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0F4E6-21CF-4692-B648-328A86032B02}" type="datetimeFigureOut">
              <a:rPr lang="es-AR" smtClean="0">
                <a:solidFill>
                  <a:prstClr val="black">
                    <a:tint val="75000"/>
                  </a:prstClr>
                </a:solidFill>
              </a:rPr>
              <a:pPr/>
              <a:t>12/10/2016</a:t>
            </a:fld>
            <a:endParaRPr lang="es-AR">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751CD-9D8A-48BE-9A70-057C99F64046}" type="slidenum">
              <a:rPr lang="es-AR" smtClean="0">
                <a:solidFill>
                  <a:prstClr val="black">
                    <a:tint val="75000"/>
                  </a:prstClr>
                </a:solidFill>
              </a:rPr>
              <a:pPr/>
              <a:t>‹#›</a:t>
            </a:fld>
            <a:endParaRPr lang="es-AR">
              <a:solidFill>
                <a:prstClr val="black">
                  <a:tint val="75000"/>
                </a:prstClr>
              </a:solidFill>
            </a:endParaRPr>
          </a:p>
        </p:txBody>
      </p:sp>
    </p:spTree>
    <p:extLst>
      <p:ext uri="{BB962C8B-B14F-4D97-AF65-F5344CB8AC3E}">
        <p14:creationId xmlns:p14="http://schemas.microsoft.com/office/powerpoint/2010/main" val="4032728581"/>
      </p:ext>
    </p:extLst>
  </p:cSld>
  <p:clrMap bg1="lt1" tx1="dk1" bg2="lt2" tx2="dk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5.xml"/><Relationship Id="rId1" Type="http://schemas.openxmlformats.org/officeDocument/2006/relationships/tags" Target="../tags/tag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0.xml"/><Relationship Id="rId1" Type="http://schemas.openxmlformats.org/officeDocument/2006/relationships/tags" Target="../tags/tag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3.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9.xml"/><Relationship Id="rId7" Type="http://schemas.openxmlformats.org/officeDocument/2006/relationships/diagramQuickStyle" Target="../diagrams/quickStyle3.xml"/><Relationship Id="rId2" Type="http://schemas.openxmlformats.org/officeDocument/2006/relationships/slideLayout" Target="../slideLayouts/slideLayout242.xml"/><Relationship Id="rId1" Type="http://schemas.openxmlformats.org/officeDocument/2006/relationships/tags" Target="../tags/tag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5.pn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5.xml"/><Relationship Id="rId1" Type="http://schemas.openxmlformats.org/officeDocument/2006/relationships/tags" Target="../tags/tag5.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7.xml"/><Relationship Id="rId1" Type="http://schemas.openxmlformats.org/officeDocument/2006/relationships/tags" Target="../tags/tag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3.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43.xml"/><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image" Target="../media/image50.emf"/><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3.xml"/><Relationship Id="rId1" Type="http://schemas.openxmlformats.org/officeDocument/2006/relationships/tags" Target="../tags/tag9.xml"/><Relationship Id="rId6" Type="http://schemas.openxmlformats.org/officeDocument/2006/relationships/image" Target="../media/image55.png"/><Relationship Id="rId5" Type="http://schemas.openxmlformats.org/officeDocument/2006/relationships/image" Target="../media/image50.emf"/><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3.xml"/><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50.emf"/><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3.xml"/><Relationship Id="rId1" Type="http://schemas.openxmlformats.org/officeDocument/2006/relationships/tags" Target="../tags/tag1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30.xml"/><Relationship Id="rId7" Type="http://schemas.openxmlformats.org/officeDocument/2006/relationships/diagramQuickStyle" Target="../diagrams/quickStyle4.xml"/><Relationship Id="rId2" Type="http://schemas.openxmlformats.org/officeDocument/2006/relationships/slideLayout" Target="../slideLayouts/slideLayout279.xml"/><Relationship Id="rId1" Type="http://schemas.openxmlformats.org/officeDocument/2006/relationships/tags" Target="../tags/tag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45.xml"/><Relationship Id="rId1" Type="http://schemas.openxmlformats.org/officeDocument/2006/relationships/tags" Target="../tags/tag1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2.xml"/><Relationship Id="rId7" Type="http://schemas.openxmlformats.org/officeDocument/2006/relationships/diagramColors" Target="../diagrams/colors5.xml"/><Relationship Id="rId2" Type="http://schemas.openxmlformats.org/officeDocument/2006/relationships/slideLayout" Target="../slideLayouts/slideLayout100.xml"/><Relationship Id="rId1" Type="http://schemas.openxmlformats.org/officeDocument/2006/relationships/tags" Target="../tags/tag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0.xml"/><Relationship Id="rId1" Type="http://schemas.openxmlformats.org/officeDocument/2006/relationships/tags" Target="../tags/tag15.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4.xml"/><Relationship Id="rId7" Type="http://schemas.openxmlformats.org/officeDocument/2006/relationships/diagramColors" Target="../diagrams/colors6.xml"/><Relationship Id="rId2" Type="http://schemas.openxmlformats.org/officeDocument/2006/relationships/slideLayout" Target="../slideLayouts/slideLayout98.xml"/><Relationship Id="rId1" Type="http://schemas.openxmlformats.org/officeDocument/2006/relationships/tags" Target="../tags/tag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hyperlink" Target="http://www.diversitycollegium.org/" TargetMode="External"/><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Layout" Target="../diagrams/layout7.xml"/><Relationship Id="rId7" Type="http://schemas.openxmlformats.org/officeDocument/2006/relationships/image" Target="../media/image64.png"/><Relationship Id="rId2" Type="http://schemas.openxmlformats.org/officeDocument/2006/relationships/diagramData" Target="../diagrams/data7.xml"/><Relationship Id="rId1" Type="http://schemas.openxmlformats.org/officeDocument/2006/relationships/slideLayout" Target="../slideLayouts/slideLayout28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9.jpeg"/><Relationship Id="rId3" Type="http://schemas.openxmlformats.org/officeDocument/2006/relationships/notesSlide" Target="../notesSlides/notesSlide6.xml"/><Relationship Id="rId7" Type="http://schemas.openxmlformats.org/officeDocument/2006/relationships/diagramQuickStyle" Target="../diagrams/quickStyle1.xml"/><Relationship Id="rId12" Type="http://schemas.openxmlformats.org/officeDocument/2006/relationships/image" Target="../media/image38.png"/><Relationship Id="rId2" Type="http://schemas.openxmlformats.org/officeDocument/2006/relationships/slideLayout" Target="../slideLayouts/slideLayout86.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37.png"/><Relationship Id="rId5" Type="http://schemas.openxmlformats.org/officeDocument/2006/relationships/diagramData" Target="../diagrams/data1.xml"/><Relationship Id="rId10" Type="http://schemas.openxmlformats.org/officeDocument/2006/relationships/image" Target="../media/image36.png"/><Relationship Id="rId4" Type="http://schemas.openxmlformats.org/officeDocument/2006/relationships/image" Target="../media/image35.png"/><Relationship Id="rId9" Type="http://schemas.microsoft.com/office/2007/relationships/diagramDrawing" Target="../diagrams/drawing1.xml"/><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90.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5766" y="-123498"/>
            <a:ext cx="9108000" cy="61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itle 1"/>
          <p:cNvSpPr>
            <a:spLocks noGrp="1"/>
          </p:cNvSpPr>
          <p:nvPr>
            <p:ph type="ctrTitle"/>
          </p:nvPr>
        </p:nvSpPr>
        <p:spPr>
          <a:xfrm>
            <a:off x="178676" y="-76200"/>
            <a:ext cx="5307724" cy="1799897"/>
          </a:xfrm>
        </p:spPr>
        <p:txBody>
          <a:bodyPr>
            <a:noAutofit/>
          </a:bodyPr>
          <a:lstStyle/>
          <a:p>
            <a:r>
              <a:rPr lang="es-AR" sz="4000" dirty="0"/>
              <a:t>¿Qué es “diversidad” para </a:t>
            </a:r>
            <a:r>
              <a:rPr lang="es-AR" sz="4000" dirty="0" err="1"/>
              <a:t>tí</a:t>
            </a:r>
            <a:r>
              <a:rPr lang="es-AR" sz="4000" dirty="0"/>
              <a:t>?</a:t>
            </a:r>
          </a:p>
        </p:txBody>
      </p:sp>
      <p:pic>
        <p:nvPicPr>
          <p:cNvPr id="6" name="5 Imagen"/>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880" r="99933"/>
                    </a14:imgEffect>
                  </a14:imgLayer>
                </a14:imgProps>
              </a:ext>
              <a:ext uri="{28A0092B-C50C-407E-A947-70E740481C1C}">
                <a14:useLocalDpi xmlns:a14="http://schemas.microsoft.com/office/drawing/2010/main" val="0"/>
              </a:ext>
            </a:extLst>
          </a:blip>
          <a:stretch>
            <a:fillRect/>
          </a:stretch>
        </p:blipFill>
        <p:spPr>
          <a:xfrm>
            <a:off x="2520342" y="1222641"/>
            <a:ext cx="6641644" cy="4933793"/>
          </a:xfrm>
          <a:prstGeom prst="rect">
            <a:avLst/>
          </a:prstGeom>
        </p:spPr>
      </p:pic>
      <p:pic>
        <p:nvPicPr>
          <p:cNvPr id="8" name="7 Imagen" descr="Logo ICEBERG - Cuadradosin fondo.png"/>
          <p:cNvPicPr>
            <a:picLocks noChangeAspect="1"/>
          </p:cNvPicPr>
          <p:nvPr/>
        </p:nvPicPr>
        <p:blipFill>
          <a:blip r:embed="rId5" cstate="print"/>
          <a:stretch>
            <a:fillRect/>
          </a:stretch>
        </p:blipFill>
        <p:spPr>
          <a:xfrm>
            <a:off x="381000" y="3657600"/>
            <a:ext cx="2285999" cy="2255418"/>
          </a:xfrm>
          <a:prstGeom prst="rect">
            <a:avLst/>
          </a:prstGeom>
        </p:spPr>
      </p:pic>
      <p:sp>
        <p:nvSpPr>
          <p:cNvPr id="9" name="Text Box 9"/>
          <p:cNvSpPr txBox="1">
            <a:spLocks noChangeArrowheads="1"/>
          </p:cNvSpPr>
          <p:nvPr/>
        </p:nvSpPr>
        <p:spPr bwMode="auto">
          <a:xfrm>
            <a:off x="4301398" y="6229353"/>
            <a:ext cx="4690202" cy="400047"/>
          </a:xfrm>
          <a:prstGeom prst="rect">
            <a:avLst/>
          </a:prstGeom>
          <a:noFill/>
          <a:ln w="9525">
            <a:noFill/>
            <a:miter lim="800000"/>
            <a:headEnd/>
            <a:tailEnd/>
          </a:ln>
        </p:spPr>
        <p:txBody>
          <a:bodyPr wrap="square" lIns="91385" tIns="45689" rIns="91385" bIns="45689">
            <a:spAutoFit/>
          </a:bodyPr>
          <a:lstStyle/>
          <a:p>
            <a:pPr algn="r">
              <a:spcBef>
                <a:spcPct val="50000"/>
              </a:spcBef>
              <a:defRPr/>
            </a:pPr>
            <a:r>
              <a:rPr lang="es-CO" sz="2000" kern="0" dirty="0">
                <a:solidFill>
                  <a:schemeClr val="tx1">
                    <a:lumMod val="75000"/>
                    <a:lumOff val="25000"/>
                  </a:schemeClr>
                </a:solidFill>
              </a:rPr>
              <a:t>Pronto estaremos iniciando el webinar</a:t>
            </a:r>
          </a:p>
        </p:txBody>
      </p:sp>
    </p:spTree>
    <p:extLst>
      <p:ext uri="{BB962C8B-B14F-4D97-AF65-F5344CB8AC3E}">
        <p14:creationId xmlns:p14="http://schemas.microsoft.com/office/powerpoint/2010/main" val="120977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762000" y="381000"/>
            <a:ext cx="7717472" cy="1673225"/>
          </a:xfrm>
        </p:spPr>
        <p:txBody>
          <a:bodyPr>
            <a:noAutofit/>
          </a:bodyPr>
          <a:lstStyle/>
          <a:p>
            <a:pPr algn="ctr"/>
            <a:r>
              <a:rPr lang="es-AR" sz="3200" b="1" i="1" dirty="0">
                <a:solidFill>
                  <a:schemeClr val="tx1">
                    <a:lumMod val="65000"/>
                    <a:lumOff val="35000"/>
                  </a:schemeClr>
                </a:solidFill>
                <a:latin typeface="Calibri" pitchFamily="34" charset="0"/>
                <a:cs typeface="Calibri" pitchFamily="34" charset="0"/>
              </a:rPr>
              <a:t>Los GDIB contribuyen a asegurar que el trabajo para la diversidad y la inclusión se lleve a cabo con el más alto nivel de calidad posible</a:t>
            </a:r>
            <a:endParaRPr lang="en-US" sz="3200" b="1" i="1" dirty="0">
              <a:solidFill>
                <a:schemeClr val="tx1">
                  <a:lumMod val="65000"/>
                  <a:lumOff val="35000"/>
                </a:schemeClr>
              </a:solidFill>
              <a:latin typeface="Calibri" pitchFamily="34" charset="0"/>
              <a:cs typeface="Calibri" pitchFamily="34" charset="0"/>
            </a:endParaRPr>
          </a:p>
        </p:txBody>
      </p:sp>
    </p:spTree>
    <p:extLst>
      <p:ext uri="{BB962C8B-B14F-4D97-AF65-F5344CB8AC3E}">
        <p14:creationId xmlns:p14="http://schemas.microsoft.com/office/powerpoint/2010/main" val="349787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sz="4000" dirty="0"/>
              <a:t>¿Cuenta tu organización con un programa de Diversidad &amp; Inclusión?</a:t>
            </a:r>
            <a:br>
              <a:rPr lang="es-AR" sz="4000" dirty="0"/>
            </a:br>
            <a:endParaRPr lang="es-AR" sz="4000" dirty="0"/>
          </a:p>
        </p:txBody>
      </p:sp>
      <p:sp>
        <p:nvSpPr>
          <p:cNvPr id="3" name="2 Subtítulo"/>
          <p:cNvSpPr>
            <a:spLocks noGrp="1"/>
          </p:cNvSpPr>
          <p:nvPr>
            <p:ph type="subTitle" idx="13"/>
          </p:nvPr>
        </p:nvSpPr>
        <p:spPr>
          <a:xfrm>
            <a:off x="692700" y="1981200"/>
            <a:ext cx="8146500" cy="3352801"/>
          </a:xfrm>
        </p:spPr>
        <p:txBody>
          <a:bodyPr/>
          <a:lstStyle/>
          <a:p>
            <a:pPr marL="457200" lvl="0" indent="-457200" algn="l">
              <a:buFont typeface="+mj-lt"/>
              <a:buAutoNum type="alphaLcParenR"/>
            </a:pPr>
            <a:r>
              <a:rPr lang="es-AR" sz="2000" dirty="0"/>
              <a:t>No / No lo sé</a:t>
            </a:r>
          </a:p>
          <a:p>
            <a:pPr marL="457200" lvl="0" indent="-457200" algn="l">
              <a:buFont typeface="+mj-lt"/>
              <a:buAutoNum type="alphaLcParenR"/>
            </a:pPr>
            <a:r>
              <a:rPr lang="es-AR" sz="2000" dirty="0"/>
              <a:t>Se implementan algunas iniciativas aisladas</a:t>
            </a:r>
          </a:p>
          <a:p>
            <a:pPr marL="457200" lvl="0" indent="-457200" algn="l">
              <a:buFont typeface="+mj-lt"/>
              <a:buAutoNum type="alphaLcParenR"/>
            </a:pPr>
            <a:r>
              <a:rPr lang="es-AR" sz="2000" dirty="0"/>
              <a:t>Estamos diseñando o poniendo en marcha un programa integrado de D&amp;I</a:t>
            </a:r>
          </a:p>
          <a:p>
            <a:pPr marL="457200" lvl="0" indent="-457200" algn="l">
              <a:buFont typeface="+mj-lt"/>
              <a:buAutoNum type="alphaLcParenR"/>
            </a:pPr>
            <a:r>
              <a:rPr lang="es-AR" sz="2000" dirty="0"/>
              <a:t>Existe un programa estratégico de D&amp;I en toda la organización en implementación</a:t>
            </a:r>
          </a:p>
          <a:p>
            <a:endParaRPr lang="es-A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sz="4200"/>
              <a:t>Los GDIB ayudan a las organizaciones a:</a:t>
            </a:r>
          </a:p>
        </p:txBody>
      </p:sp>
      <p:sp>
        <p:nvSpPr>
          <p:cNvPr id="3" name="Content Placeholder 2"/>
          <p:cNvSpPr>
            <a:spLocks noGrp="1"/>
          </p:cNvSpPr>
          <p:nvPr>
            <p:ph type="subTitle" idx="13"/>
          </p:nvPr>
        </p:nvSpPr>
        <p:spPr>
          <a:xfrm>
            <a:off x="311700" y="2120246"/>
            <a:ext cx="8520600" cy="3823354"/>
          </a:xfrm>
        </p:spPr>
        <p:txBody>
          <a:bodyPr>
            <a:normAutofit fontScale="92500" lnSpcReduction="10000"/>
          </a:bodyPr>
          <a:lstStyle/>
          <a:p>
            <a:pPr marL="457200" indent="-457200" algn="l">
              <a:buFont typeface="Symbol" charset="2"/>
              <a:buChar char="®"/>
            </a:pPr>
            <a:r>
              <a:rPr lang="es-AR" dirty="0"/>
              <a:t>Darse cuenta de la profundidad, amplitud y alcance de las prácticas integradas de D&amp;I;</a:t>
            </a:r>
          </a:p>
          <a:p>
            <a:pPr marL="457200" lvl="0" indent="-457200" algn="l">
              <a:buFont typeface="Symbol" charset="2"/>
              <a:buChar char="®"/>
            </a:pPr>
            <a:r>
              <a:rPr lang="es-AR" dirty="0"/>
              <a:t>Evaluar el estado actual de la D&amp;I en la compañía;</a:t>
            </a:r>
          </a:p>
          <a:p>
            <a:pPr marL="457200" indent="-457200" algn="l">
              <a:buFont typeface="Symbol" charset="2"/>
              <a:buChar char="®"/>
            </a:pPr>
            <a:r>
              <a:rPr lang="es-AR" dirty="0"/>
              <a:t>Determinar objetivos y estrategias para el corto y largo plazo;</a:t>
            </a:r>
          </a:p>
          <a:p>
            <a:pPr marL="457200" indent="-457200" algn="l">
              <a:buFont typeface="Symbol" charset="2"/>
              <a:buChar char="®"/>
            </a:pPr>
            <a:r>
              <a:rPr lang="es-AR" dirty="0"/>
              <a:t>Medir los avances en la gestión de la diversidad e inclusión.</a:t>
            </a:r>
          </a:p>
        </p:txBody>
      </p:sp>
    </p:spTree>
    <p:extLst>
      <p:ext uri="{BB962C8B-B14F-4D97-AF65-F5344CB8AC3E}">
        <p14:creationId xmlns:p14="http://schemas.microsoft.com/office/powerpoint/2010/main" val="90198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AR" dirty="0"/>
              <a:t>Agenda</a:t>
            </a:r>
          </a:p>
        </p:txBody>
      </p:sp>
      <p:graphicFrame>
        <p:nvGraphicFramePr>
          <p:cNvPr id="6" name="5 Diagrama"/>
          <p:cNvGraphicFramePr/>
          <p:nvPr>
            <p:extLst>
              <p:ext uri="{D42A27DB-BD31-4B8C-83A1-F6EECF244321}">
                <p14:modId xmlns:p14="http://schemas.microsoft.com/office/powerpoint/2010/main" val="3758715169"/>
              </p:ext>
            </p:extLst>
          </p:nvPr>
        </p:nvGraphicFramePr>
        <p:xfrm>
          <a:off x="-197068" y="1752600"/>
          <a:ext cx="93726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200400" y="1112245"/>
            <a:ext cx="4724400" cy="8689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buClr>
                <a:srgbClr val="000000"/>
              </a:buClr>
              <a:buSzPct val="100000"/>
            </a:pPr>
            <a:r>
              <a:rPr lang="en-US" sz="4000" kern="0" dirty="0">
                <a:solidFill>
                  <a:srgbClr val="000000">
                    <a:lumMod val="65000"/>
                    <a:lumOff val="35000"/>
                  </a:srgbClr>
                </a:solidFill>
              </a:rPr>
              <a:t>1. Las bases</a:t>
            </a:r>
          </a:p>
        </p:txBody>
      </p:sp>
      <p:sp>
        <p:nvSpPr>
          <p:cNvPr id="3" name="Text Box 9"/>
          <p:cNvSpPr txBox="1">
            <a:spLocks noChangeArrowheads="1"/>
          </p:cNvSpPr>
          <p:nvPr/>
        </p:nvSpPr>
        <p:spPr bwMode="auto">
          <a:xfrm>
            <a:off x="7207188" y="5768432"/>
            <a:ext cx="1784412" cy="784768"/>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b="1" dirty="0">
                <a:solidFill>
                  <a:schemeClr val="tx1">
                    <a:lumMod val="65000"/>
                    <a:lumOff val="35000"/>
                  </a:schemeClr>
                </a:solidFill>
                <a:latin typeface="Arial"/>
                <a:ea typeface="Arial"/>
                <a:cs typeface="Arial"/>
                <a:sym typeface="Arial"/>
              </a:rPr>
              <a:t>@</a:t>
            </a:r>
            <a:r>
              <a:rPr lang="en-US" b="1" dirty="0" err="1">
                <a:solidFill>
                  <a:schemeClr val="tx1">
                    <a:lumMod val="65000"/>
                    <a:lumOff val="35000"/>
                  </a:schemeClr>
                </a:solidFill>
                <a:latin typeface="Arial"/>
                <a:ea typeface="Arial"/>
                <a:cs typeface="Arial"/>
                <a:sym typeface="Arial"/>
              </a:rPr>
              <a:t>icebergci</a:t>
            </a:r>
            <a:endParaRPr lang="en-US" b="1" dirty="0">
              <a:solidFill>
                <a:schemeClr val="tx1">
                  <a:lumMod val="65000"/>
                  <a:lumOff val="35000"/>
                </a:schemeClr>
              </a:solidFill>
              <a:latin typeface="Arial"/>
              <a:ea typeface="Arial"/>
              <a:cs typeface="Arial"/>
              <a:sym typeface="Arial"/>
            </a:endParaRPr>
          </a:p>
          <a:p>
            <a:pPr>
              <a:spcBef>
                <a:spcPct val="50000"/>
              </a:spcBef>
              <a:defRPr/>
            </a:pPr>
            <a:r>
              <a:rPr lang="en-US" b="1" dirty="0">
                <a:solidFill>
                  <a:schemeClr val="tx1">
                    <a:lumMod val="65000"/>
                    <a:lumOff val="35000"/>
                  </a:schemeClr>
                </a:solidFill>
                <a:latin typeface="Arial"/>
                <a:ea typeface="Arial"/>
                <a:cs typeface="Arial"/>
                <a:sym typeface="Arial"/>
              </a:rPr>
              <a:t>#GDIB</a:t>
            </a:r>
            <a:endParaRPr lang="es-AR" b="1" dirty="0">
              <a:solidFill>
                <a:schemeClr val="tx1">
                  <a:lumMod val="65000"/>
                  <a:lumOff val="35000"/>
                </a:schemeClr>
              </a:solidFill>
              <a:latin typeface="Arial"/>
              <a:ea typeface="Arial"/>
              <a:cs typeface="Arial"/>
              <a:sym typeface="Arial"/>
            </a:endParaRPr>
          </a:p>
        </p:txBody>
      </p:sp>
      <p:pic>
        <p:nvPicPr>
          <p:cNvPr id="4" name="Picture 2" descr="https://lh3.ggpht.com/MWg4AbmzuMK7Gkyj4Poo6zocEp2cF_wc6Uy2zJPZ2n96mSY3glx1txni9bvzL2-21dQ=w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600" y="5721000"/>
            <a:ext cx="756000" cy="75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571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0640">
        <p15:prstTrans prst="pageCurlDouble"/>
      </p:transition>
    </mc:Choice>
    <mc:Fallback xmlns="">
      <p:transition spd="slow" advTm="1064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45"/>
          <p:cNvPicPr preferRelativeResize="0"/>
          <p:nvPr/>
        </p:nvPicPr>
        <p:blipFill rotWithShape="1">
          <a:blip r:embed="rId4" cstate="print">
            <a:alphaModFix/>
          </a:blip>
          <a:srcRect t="1484" b="1475"/>
          <a:stretch/>
        </p:blipFill>
        <p:spPr>
          <a:xfrm>
            <a:off x="0" y="0"/>
            <a:ext cx="9143996" cy="6857998"/>
          </a:xfrm>
          <a:prstGeom prst="rect">
            <a:avLst/>
          </a:prstGeom>
          <a:noFill/>
          <a:ln>
            <a:noFill/>
          </a:ln>
        </p:spPr>
      </p:pic>
      <p:sp>
        <p:nvSpPr>
          <p:cNvPr id="13" name="Rectangle 12"/>
          <p:cNvSpPr/>
          <p:nvPr/>
        </p:nvSpPr>
        <p:spPr>
          <a:xfrm>
            <a:off x="990600" y="2426494"/>
            <a:ext cx="7606451" cy="1231106"/>
          </a:xfrm>
          <a:prstGeom prst="rect">
            <a:avLst/>
          </a:prstGeom>
        </p:spPr>
        <p:txBody>
          <a:bodyPr wrap="square">
            <a:spAutoFit/>
          </a:bodyPr>
          <a:lstStyle/>
          <a:p>
            <a:pPr marL="514350" indent="-514350">
              <a:spcAft>
                <a:spcPts val="1200"/>
              </a:spcAft>
              <a:buFont typeface="+mj-lt"/>
              <a:buAutoNum type="arabicPeriod"/>
            </a:pPr>
            <a:r>
              <a:rPr lang="es-AR" sz="3200" kern="0" dirty="0">
                <a:solidFill>
                  <a:srgbClr val="595959"/>
                </a:solidFill>
                <a:cs typeface="Arial"/>
                <a:sym typeface="Arial"/>
              </a:rPr>
              <a:t>Crear un mundo mejor</a:t>
            </a:r>
          </a:p>
          <a:p>
            <a:pPr marL="514350" indent="-514350">
              <a:spcAft>
                <a:spcPts val="1200"/>
              </a:spcAft>
              <a:buFont typeface="+mj-lt"/>
              <a:buAutoNum type="arabicPeriod"/>
            </a:pPr>
            <a:r>
              <a:rPr lang="es-AR" sz="3200" kern="0" dirty="0">
                <a:solidFill>
                  <a:srgbClr val="595959"/>
                </a:solidFill>
                <a:cs typeface="Arial"/>
                <a:sym typeface="Arial"/>
              </a:rPr>
              <a:t>Mejorar el desempeño organizacional</a:t>
            </a:r>
          </a:p>
        </p:txBody>
      </p:sp>
      <p:sp>
        <p:nvSpPr>
          <p:cNvPr id="9" name="Title 1"/>
          <p:cNvSpPr txBox="1">
            <a:spLocks/>
          </p:cNvSpPr>
          <p:nvPr/>
        </p:nvSpPr>
        <p:spPr>
          <a:xfrm>
            <a:off x="311700" y="279699"/>
            <a:ext cx="8520600" cy="8689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Clr>
                <a:srgbClr val="000000"/>
              </a:buClr>
              <a:buSzPct val="100000"/>
            </a:pPr>
            <a:r>
              <a:rPr lang="es-AR" sz="4200" kern="0" dirty="0">
                <a:solidFill>
                  <a:srgbClr val="000000">
                    <a:lumMod val="65000"/>
                    <a:lumOff val="35000"/>
                  </a:srgbClr>
                </a:solidFill>
              </a:rPr>
              <a:t>Objetivos fundamentales de la Diversidad &amp; Inclusión</a:t>
            </a:r>
          </a:p>
        </p:txBody>
      </p:sp>
    </p:spTree>
    <p:custDataLst>
      <p:tags r:id="rId1"/>
    </p:custDataLst>
    <p:extLst>
      <p:ext uri="{BB962C8B-B14F-4D97-AF65-F5344CB8AC3E}">
        <p14:creationId xmlns:p14="http://schemas.microsoft.com/office/powerpoint/2010/main" val="144571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0640">
        <p15:prstTrans prst="pageCurlDouble"/>
      </p:transition>
    </mc:Choice>
    <mc:Fallback xmlns="">
      <p:transition spd="slow" advTm="10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20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9699"/>
            <a:ext cx="8686800" cy="868955"/>
          </a:xfrm>
        </p:spPr>
        <p:txBody>
          <a:bodyPr/>
          <a:lstStyle/>
          <a:p>
            <a:r>
              <a:rPr lang="es-AR" sz="3200" dirty="0"/>
              <a:t>Una estrategia de D&amp;I bien diseñada y ejecutada puede ayudar a una organización a:</a:t>
            </a:r>
            <a:endParaRPr lang="en-US" sz="3200" dirty="0"/>
          </a:p>
        </p:txBody>
      </p:sp>
      <p:sp>
        <p:nvSpPr>
          <p:cNvPr id="3" name="Subtitle 2"/>
          <p:cNvSpPr>
            <a:spLocks noGrp="1"/>
          </p:cNvSpPr>
          <p:nvPr>
            <p:ph type="subTitle" idx="13"/>
          </p:nvPr>
        </p:nvSpPr>
        <p:spPr>
          <a:xfrm>
            <a:off x="311700" y="1752600"/>
            <a:ext cx="8520600" cy="4394721"/>
          </a:xfrm>
        </p:spPr>
        <p:txBody>
          <a:bodyPr/>
          <a:lstStyle/>
          <a:p>
            <a:pPr marL="457200" indent="-228600" algn="l">
              <a:spcAft>
                <a:spcPts val="600"/>
              </a:spcAft>
              <a:buFont typeface="Arial" panose="020B0604020202020204" pitchFamily="34" charset="0"/>
              <a:buChar char="•"/>
            </a:pPr>
            <a:r>
              <a:rPr lang="es-AR" sz="2300" dirty="0"/>
              <a:t>Lograr su visión, misión, estrategia y objetivos</a:t>
            </a:r>
          </a:p>
          <a:p>
            <a:pPr marL="457200" indent="-228600" algn="l">
              <a:spcAft>
                <a:spcPts val="600"/>
              </a:spcAft>
              <a:buFont typeface="Arial" panose="020B0604020202020204" pitchFamily="34" charset="0"/>
              <a:buChar char="•"/>
            </a:pPr>
            <a:r>
              <a:rPr lang="es-AR" sz="2300" dirty="0"/>
              <a:t>Atraer y retener al talento diverso</a:t>
            </a:r>
          </a:p>
          <a:p>
            <a:pPr marL="457200" indent="-228600" algn="l">
              <a:spcAft>
                <a:spcPts val="600"/>
              </a:spcAft>
              <a:buFont typeface="Arial" panose="020B0604020202020204" pitchFamily="34" charset="0"/>
              <a:buChar char="•"/>
            </a:pPr>
            <a:r>
              <a:rPr lang="es-AR" sz="2300" dirty="0"/>
              <a:t>Construir equipos de alto desempeño </a:t>
            </a:r>
          </a:p>
          <a:p>
            <a:pPr marL="457200" indent="-228600" algn="l">
              <a:spcAft>
                <a:spcPts val="600"/>
              </a:spcAft>
              <a:buFont typeface="Arial" panose="020B0604020202020204" pitchFamily="34" charset="0"/>
              <a:buChar char="•"/>
            </a:pPr>
            <a:r>
              <a:rPr lang="es-AR" sz="2300" dirty="0"/>
              <a:t>Desarrollar líderes que inspiren comportamientos inclusivos y defiendan la diversidad</a:t>
            </a:r>
          </a:p>
          <a:p>
            <a:pPr marL="457200" indent="-228600" algn="l">
              <a:spcAft>
                <a:spcPts val="600"/>
              </a:spcAft>
              <a:buFont typeface="Arial" panose="020B0604020202020204" pitchFamily="34" charset="0"/>
              <a:buChar char="•"/>
            </a:pPr>
            <a:r>
              <a:rPr lang="es-AR" sz="2300" dirty="0"/>
              <a:t>Mejorar la creatividad, innovación y resolución de problemas</a:t>
            </a:r>
          </a:p>
          <a:p>
            <a:pPr marL="457200" indent="-228600" algn="l">
              <a:spcAft>
                <a:spcPts val="600"/>
              </a:spcAft>
              <a:buFont typeface="Arial" panose="020B0604020202020204" pitchFamily="34" charset="0"/>
              <a:buChar char="•"/>
            </a:pPr>
            <a:r>
              <a:rPr lang="es-AR" sz="2300" dirty="0"/>
              <a:t>Incrementar el compromiso la motivación y la creatividad</a:t>
            </a:r>
          </a:p>
          <a:p>
            <a:pPr marL="457200" indent="-228600" algn="l">
              <a:spcAft>
                <a:spcPts val="600"/>
              </a:spcAft>
              <a:buFont typeface="Arial" panose="020B0604020202020204" pitchFamily="34" charset="0"/>
              <a:buChar char="•"/>
            </a:pPr>
            <a:r>
              <a:rPr lang="es-AR" sz="2300" dirty="0"/>
              <a:t>Mejorar el balance de vida y trabajo</a:t>
            </a:r>
          </a:p>
          <a:p>
            <a:pPr marL="457200" indent="-228600" algn="l">
              <a:spcAft>
                <a:spcPts val="600"/>
              </a:spcAft>
              <a:buFont typeface="Arial" panose="020B0604020202020204" pitchFamily="34" charset="0"/>
              <a:buChar char="•"/>
            </a:pPr>
            <a:r>
              <a:rPr lang="es-AR" sz="2300" dirty="0"/>
              <a:t>Mejorar la reputación de la organización</a:t>
            </a:r>
          </a:p>
          <a:p>
            <a:pPr marL="457200" indent="-457200" algn="l">
              <a:spcAft>
                <a:spcPts val="600"/>
              </a:spcAft>
              <a:buFont typeface="Arial" panose="020B0604020202020204" pitchFamily="34" charset="0"/>
              <a:buChar char="•"/>
            </a:pPr>
            <a:endParaRPr lang="es-AR" sz="2300" dirty="0"/>
          </a:p>
          <a:p>
            <a:pPr marL="457200" indent="-457200" algn="l">
              <a:spcAft>
                <a:spcPts val="600"/>
              </a:spcAft>
              <a:buFont typeface="Arial" panose="020B0604020202020204" pitchFamily="34" charset="0"/>
              <a:buChar char="•"/>
            </a:pPr>
            <a:endParaRPr lang="es-AR" sz="2300" dirty="0"/>
          </a:p>
        </p:txBody>
      </p:sp>
    </p:spTree>
    <p:extLst>
      <p:ext uri="{BB962C8B-B14F-4D97-AF65-F5344CB8AC3E}">
        <p14:creationId xmlns:p14="http://schemas.microsoft.com/office/powerpoint/2010/main" val="290420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sz="4200" dirty="0">
                <a:solidFill>
                  <a:schemeClr val="tx1">
                    <a:lumMod val="65000"/>
                    <a:lumOff val="35000"/>
                  </a:schemeClr>
                </a:solidFill>
              </a:rPr>
              <a:t>Diversidad</a:t>
            </a:r>
          </a:p>
        </p:txBody>
      </p:sp>
      <p:sp>
        <p:nvSpPr>
          <p:cNvPr id="3" name="Content Placeholder 2"/>
          <p:cNvSpPr>
            <a:spLocks noGrp="1"/>
          </p:cNvSpPr>
          <p:nvPr>
            <p:ph type="subTitle" idx="13"/>
          </p:nvPr>
        </p:nvSpPr>
        <p:spPr>
          <a:xfrm>
            <a:off x="311700" y="1085850"/>
            <a:ext cx="8520600" cy="4975331"/>
          </a:xfrm>
        </p:spPr>
        <p:txBody>
          <a:bodyPr>
            <a:normAutofit/>
          </a:bodyPr>
          <a:lstStyle/>
          <a:p>
            <a:r>
              <a:rPr lang="es-AR" i="1" dirty="0"/>
              <a:t>La variedad de diferencias y similitudes entre las personas en dimensiones tales como:</a:t>
            </a:r>
            <a:endParaRPr lang="en-US" i="1" dirty="0"/>
          </a:p>
          <a:p>
            <a:pPr>
              <a:buNone/>
            </a:pPr>
            <a:endParaRPr lang="en-US" dirty="0"/>
          </a:p>
        </p:txBody>
      </p:sp>
      <p:sp>
        <p:nvSpPr>
          <p:cNvPr id="5" name="TextBox 4"/>
          <p:cNvSpPr txBox="1"/>
          <p:nvPr/>
        </p:nvSpPr>
        <p:spPr>
          <a:xfrm>
            <a:off x="-76200" y="2665307"/>
            <a:ext cx="2970730" cy="2790508"/>
          </a:xfrm>
          <a:prstGeom prst="rect">
            <a:avLst/>
          </a:prstGeom>
          <a:noFill/>
        </p:spPr>
        <p:txBody>
          <a:bodyPr wrap="square" numCol="1" rtlCol="0">
            <a:spAutoFit/>
          </a:bodyPr>
          <a:lstStyle/>
          <a:p>
            <a:pPr lvl="1">
              <a:spcAft>
                <a:spcPts val="200"/>
              </a:spcAft>
              <a:buNone/>
              <a:tabLst>
                <a:tab pos="4343400" algn="l"/>
              </a:tabLst>
            </a:pPr>
            <a:r>
              <a:rPr lang="es-AR" dirty="0">
                <a:solidFill>
                  <a:schemeClr val="bg2">
                    <a:lumMod val="75000"/>
                  </a:schemeClr>
                </a:solidFill>
              </a:rPr>
              <a:t>Edad</a:t>
            </a:r>
          </a:p>
          <a:p>
            <a:pPr lvl="1">
              <a:spcAft>
                <a:spcPts val="200"/>
              </a:spcAft>
              <a:tabLst>
                <a:tab pos="4343400" algn="l"/>
              </a:tabLst>
            </a:pPr>
            <a:r>
              <a:rPr lang="es-AR" dirty="0">
                <a:solidFill>
                  <a:schemeClr val="bg2">
                    <a:lumMod val="75000"/>
                  </a:schemeClr>
                </a:solidFill>
              </a:rPr>
              <a:t>Sistema de creencias</a:t>
            </a:r>
          </a:p>
          <a:p>
            <a:pPr lvl="1">
              <a:spcAft>
                <a:spcPts val="200"/>
              </a:spcAft>
              <a:tabLst>
                <a:tab pos="4343400" algn="l"/>
              </a:tabLst>
            </a:pPr>
            <a:r>
              <a:rPr lang="es-AR" dirty="0">
                <a:solidFill>
                  <a:schemeClr val="bg2">
                    <a:lumMod val="75000"/>
                  </a:schemeClr>
                </a:solidFill>
              </a:rPr>
              <a:t>Clase social</a:t>
            </a:r>
          </a:p>
          <a:p>
            <a:pPr lvl="1">
              <a:spcAft>
                <a:spcPts val="200"/>
              </a:spcAft>
              <a:buNone/>
              <a:tabLst>
                <a:tab pos="4343400" algn="l"/>
              </a:tabLst>
            </a:pPr>
            <a:r>
              <a:rPr lang="es-AR" dirty="0">
                <a:solidFill>
                  <a:schemeClr val="bg2">
                    <a:lumMod val="75000"/>
                  </a:schemeClr>
                </a:solidFill>
              </a:rPr>
              <a:t>Cultura</a:t>
            </a:r>
          </a:p>
          <a:p>
            <a:pPr lvl="1">
              <a:spcAft>
                <a:spcPts val="200"/>
              </a:spcAft>
              <a:tabLst>
                <a:tab pos="4343400" algn="l"/>
              </a:tabLst>
            </a:pPr>
            <a:r>
              <a:rPr lang="es-AR" dirty="0">
                <a:solidFill>
                  <a:schemeClr val="bg2">
                    <a:lumMod val="75000"/>
                  </a:schemeClr>
                </a:solidFill>
              </a:rPr>
              <a:t>Dispacidad</a:t>
            </a:r>
          </a:p>
          <a:p>
            <a:pPr lvl="1">
              <a:spcAft>
                <a:spcPts val="200"/>
              </a:spcAft>
              <a:tabLst>
                <a:tab pos="4343400" algn="l"/>
              </a:tabLst>
            </a:pPr>
            <a:r>
              <a:rPr lang="es-AR" dirty="0">
                <a:solidFill>
                  <a:schemeClr val="bg2">
                    <a:lumMod val="75000"/>
                  </a:schemeClr>
                </a:solidFill>
              </a:rPr>
              <a:t>Educación</a:t>
            </a:r>
          </a:p>
          <a:p>
            <a:pPr lvl="1">
              <a:spcAft>
                <a:spcPts val="200"/>
              </a:spcAft>
              <a:tabLst>
                <a:tab pos="4343400" algn="l"/>
              </a:tabLst>
            </a:pPr>
            <a:r>
              <a:rPr lang="es-AR" dirty="0">
                <a:solidFill>
                  <a:schemeClr val="bg2">
                    <a:lumMod val="75000"/>
                  </a:schemeClr>
                </a:solidFill>
              </a:rPr>
              <a:t>Etnia</a:t>
            </a:r>
          </a:p>
          <a:p>
            <a:pPr lvl="1">
              <a:spcAft>
                <a:spcPts val="200"/>
              </a:spcAft>
              <a:tabLst>
                <a:tab pos="4343400" algn="l"/>
              </a:tabLst>
            </a:pPr>
            <a:r>
              <a:rPr lang="es-AR" dirty="0">
                <a:solidFill>
                  <a:schemeClr val="bg2">
                    <a:lumMod val="75000"/>
                  </a:schemeClr>
                </a:solidFill>
              </a:rPr>
              <a:t>Género</a:t>
            </a:r>
          </a:p>
          <a:p>
            <a:pPr lvl="1">
              <a:spcAft>
                <a:spcPts val="200"/>
              </a:spcAft>
              <a:tabLst>
                <a:tab pos="4343400" algn="l"/>
              </a:tabLst>
            </a:pPr>
            <a:r>
              <a:rPr lang="es-AR" dirty="0">
                <a:solidFill>
                  <a:schemeClr val="bg2">
                    <a:lumMod val="75000"/>
                  </a:schemeClr>
                </a:solidFill>
              </a:rPr>
              <a:t>Identidad de género </a:t>
            </a:r>
          </a:p>
        </p:txBody>
      </p:sp>
      <p:sp>
        <p:nvSpPr>
          <p:cNvPr id="6" name="TextBox 5"/>
          <p:cNvSpPr txBox="1"/>
          <p:nvPr/>
        </p:nvSpPr>
        <p:spPr>
          <a:xfrm>
            <a:off x="6265330" y="2665307"/>
            <a:ext cx="3259670" cy="3000821"/>
          </a:xfrm>
          <a:prstGeom prst="rect">
            <a:avLst/>
          </a:prstGeom>
          <a:noFill/>
        </p:spPr>
        <p:txBody>
          <a:bodyPr wrap="square" numCol="1" rtlCol="0">
            <a:spAutoFit/>
          </a:bodyPr>
          <a:lstStyle/>
          <a:p>
            <a:pPr marL="4763" lvl="1" indent="-4763">
              <a:spcAft>
                <a:spcPts val="200"/>
              </a:spcAft>
              <a:tabLst>
                <a:tab pos="4343400" algn="l"/>
              </a:tabLst>
            </a:pPr>
            <a:r>
              <a:rPr lang="es-AR" dirty="0">
                <a:solidFill>
                  <a:schemeClr val="bg2">
                    <a:lumMod val="75000"/>
                  </a:schemeClr>
                </a:solidFill>
              </a:rPr>
              <a:t>Estado parental</a:t>
            </a:r>
          </a:p>
          <a:p>
            <a:pPr marL="4763" lvl="1" indent="-4763">
              <a:spcAft>
                <a:spcPts val="200"/>
              </a:spcAft>
              <a:tabLst>
                <a:tab pos="4343400" algn="l"/>
              </a:tabLst>
            </a:pPr>
            <a:r>
              <a:rPr lang="es-AR" dirty="0">
                <a:solidFill>
                  <a:schemeClr val="bg2">
                    <a:lumMod val="75000"/>
                  </a:schemeClr>
                </a:solidFill>
              </a:rPr>
              <a:t>Tipo de personalidad</a:t>
            </a:r>
          </a:p>
          <a:p>
            <a:pPr marL="4763" lvl="1" indent="-4763">
              <a:spcAft>
                <a:spcPts val="200"/>
              </a:spcAft>
              <a:tabLst>
                <a:tab pos="4343400" algn="l"/>
              </a:tabLst>
            </a:pPr>
            <a:r>
              <a:rPr lang="es-AR" dirty="0">
                <a:solidFill>
                  <a:schemeClr val="bg2">
                    <a:lumMod val="75000"/>
                  </a:schemeClr>
                </a:solidFill>
              </a:rPr>
              <a:t>Raza</a:t>
            </a:r>
          </a:p>
          <a:p>
            <a:pPr marL="4763" lvl="1" indent="-4763">
              <a:spcAft>
                <a:spcPts val="200"/>
              </a:spcAft>
              <a:tabLst>
                <a:tab pos="4343400" algn="l"/>
              </a:tabLst>
            </a:pPr>
            <a:r>
              <a:rPr lang="es-AR" dirty="0">
                <a:solidFill>
                  <a:schemeClr val="bg2">
                    <a:lumMod val="75000"/>
                  </a:schemeClr>
                </a:solidFill>
              </a:rPr>
              <a:t>Religión</a:t>
            </a:r>
          </a:p>
          <a:p>
            <a:pPr marL="4763" lvl="1" indent="-4763">
              <a:spcAft>
                <a:spcPts val="200"/>
              </a:spcAft>
              <a:tabLst>
                <a:tab pos="4343400" algn="l"/>
              </a:tabLst>
            </a:pPr>
            <a:r>
              <a:rPr lang="es-AR" dirty="0">
                <a:solidFill>
                  <a:schemeClr val="bg2">
                    <a:lumMod val="75000"/>
                  </a:schemeClr>
                </a:solidFill>
              </a:rPr>
              <a:t>Orientación sexual</a:t>
            </a:r>
          </a:p>
          <a:p>
            <a:pPr marL="4763" lvl="1" indent="-4763">
              <a:spcAft>
                <a:spcPts val="200"/>
              </a:spcAft>
              <a:tabLst>
                <a:tab pos="4343400" algn="l"/>
              </a:tabLst>
            </a:pPr>
            <a:r>
              <a:rPr lang="es-AR" dirty="0">
                <a:solidFill>
                  <a:schemeClr val="bg2">
                    <a:lumMod val="75000"/>
                  </a:schemeClr>
                </a:solidFill>
              </a:rPr>
              <a:t>Estilo de pensamiento</a:t>
            </a:r>
          </a:p>
          <a:p>
            <a:pPr marL="4763" lvl="1" indent="-4763">
              <a:spcAft>
                <a:spcPts val="200"/>
              </a:spcAft>
              <a:tabLst>
                <a:tab pos="4343400" algn="l"/>
              </a:tabLst>
            </a:pPr>
            <a:r>
              <a:rPr lang="es-AR" dirty="0">
                <a:solidFill>
                  <a:schemeClr val="bg2">
                    <a:lumMod val="75000"/>
                  </a:schemeClr>
                </a:solidFill>
              </a:rPr>
              <a:t>Experiencia de trabajo</a:t>
            </a:r>
          </a:p>
          <a:p>
            <a:pPr marL="4763" lvl="1" indent="-4763">
              <a:spcAft>
                <a:spcPts val="200"/>
              </a:spcAft>
              <a:tabLst>
                <a:tab pos="4343400" algn="l"/>
              </a:tabLst>
            </a:pPr>
            <a:r>
              <a:rPr lang="es-AR" dirty="0">
                <a:solidFill>
                  <a:schemeClr val="bg2">
                    <a:lumMod val="75000"/>
                  </a:schemeClr>
                </a:solidFill>
              </a:rPr>
              <a:t>Estilo de trabajo</a:t>
            </a:r>
          </a:p>
          <a:p>
            <a:pPr marL="342900" lvl="1" indent="23813">
              <a:spcAft>
                <a:spcPts val="200"/>
              </a:spcAft>
              <a:buNone/>
              <a:tabLst>
                <a:tab pos="4343400" algn="l"/>
              </a:tabLst>
            </a:pPr>
            <a:endParaRPr lang="es-AR" dirty="0">
              <a:solidFill>
                <a:schemeClr val="bg2">
                  <a:lumMod val="75000"/>
                </a:schemeClr>
              </a:solidFill>
            </a:endParaRPr>
          </a:p>
          <a:p>
            <a:pPr>
              <a:spcAft>
                <a:spcPts val="200"/>
              </a:spcAft>
              <a:tabLst>
                <a:tab pos="4114800" algn="l"/>
              </a:tabLst>
            </a:pPr>
            <a:endParaRPr lang="es-AR" sz="1100" dirty="0"/>
          </a:p>
        </p:txBody>
      </p:sp>
      <p:sp>
        <p:nvSpPr>
          <p:cNvPr id="7" name="TextBox 6"/>
          <p:cNvSpPr txBox="1"/>
          <p:nvPr/>
        </p:nvSpPr>
        <p:spPr>
          <a:xfrm>
            <a:off x="3045065" y="2665307"/>
            <a:ext cx="3508135" cy="2790508"/>
          </a:xfrm>
          <a:prstGeom prst="rect">
            <a:avLst/>
          </a:prstGeom>
          <a:noFill/>
        </p:spPr>
        <p:txBody>
          <a:bodyPr wrap="square" numCol="1" rtlCol="0">
            <a:spAutoFit/>
          </a:bodyPr>
          <a:lstStyle/>
          <a:p>
            <a:pPr marL="236538" lvl="1" indent="-236538">
              <a:spcAft>
                <a:spcPts val="200"/>
              </a:spcAft>
              <a:tabLst>
                <a:tab pos="4343400" algn="l"/>
              </a:tabLst>
            </a:pPr>
            <a:r>
              <a:rPr lang="es-AR" dirty="0">
                <a:solidFill>
                  <a:schemeClr val="bg2">
                    <a:lumMod val="75000"/>
                  </a:schemeClr>
                </a:solidFill>
              </a:rPr>
              <a:t>Generación</a:t>
            </a:r>
          </a:p>
          <a:p>
            <a:pPr marL="236538" lvl="1" indent="-236538">
              <a:spcAft>
                <a:spcPts val="200"/>
              </a:spcAft>
              <a:tabLst>
                <a:tab pos="4343400" algn="l"/>
              </a:tabLst>
            </a:pPr>
            <a:r>
              <a:rPr lang="es-AR" dirty="0">
                <a:solidFill>
                  <a:schemeClr val="bg2">
                    <a:lumMod val="75000"/>
                  </a:schemeClr>
                </a:solidFill>
              </a:rPr>
              <a:t>Geografía</a:t>
            </a:r>
          </a:p>
          <a:p>
            <a:pPr marL="236538" lvl="1" indent="-236538">
              <a:spcAft>
                <a:spcPts val="200"/>
              </a:spcAft>
              <a:tabLst>
                <a:tab pos="4343400" algn="l"/>
              </a:tabLst>
            </a:pPr>
            <a:r>
              <a:rPr lang="es-AR" dirty="0">
                <a:solidFill>
                  <a:schemeClr val="bg2">
                    <a:lumMod val="75000"/>
                  </a:schemeClr>
                </a:solidFill>
              </a:rPr>
              <a:t>Función y rol en el trabajo</a:t>
            </a:r>
          </a:p>
          <a:p>
            <a:pPr marL="236538" lvl="1" indent="-236538">
              <a:spcAft>
                <a:spcPts val="200"/>
              </a:spcAft>
              <a:tabLst>
                <a:tab pos="4343400" algn="l"/>
              </a:tabLst>
            </a:pPr>
            <a:r>
              <a:rPr lang="es-AR" dirty="0">
                <a:solidFill>
                  <a:schemeClr val="bg2">
                    <a:lumMod val="75000"/>
                  </a:schemeClr>
                </a:solidFill>
              </a:rPr>
              <a:t>Lenguaje</a:t>
            </a:r>
          </a:p>
          <a:p>
            <a:pPr marL="236538" lvl="1" indent="-236538">
              <a:spcAft>
                <a:spcPts val="200"/>
              </a:spcAft>
              <a:tabLst>
                <a:tab pos="4343400" algn="l"/>
              </a:tabLst>
            </a:pPr>
            <a:r>
              <a:rPr lang="es-AR" dirty="0">
                <a:solidFill>
                  <a:schemeClr val="bg2">
                    <a:lumMod val="75000"/>
                  </a:schemeClr>
                </a:solidFill>
              </a:rPr>
              <a:t>Estado civil</a:t>
            </a:r>
          </a:p>
          <a:p>
            <a:pPr marL="236538" lvl="1" indent="-236538">
              <a:spcAft>
                <a:spcPts val="200"/>
              </a:spcAft>
              <a:tabLst>
                <a:tab pos="4343400" algn="l"/>
              </a:tabLst>
            </a:pPr>
            <a:r>
              <a:rPr lang="es-AR" dirty="0">
                <a:solidFill>
                  <a:schemeClr val="bg2">
                    <a:lumMod val="75000"/>
                  </a:schemeClr>
                </a:solidFill>
              </a:rPr>
              <a:t>Salud mental</a:t>
            </a:r>
          </a:p>
          <a:p>
            <a:pPr marL="236538" lvl="1" indent="-236538">
              <a:spcAft>
                <a:spcPts val="200"/>
              </a:spcAft>
              <a:tabLst>
                <a:tab pos="4343400" algn="l"/>
              </a:tabLst>
            </a:pPr>
            <a:r>
              <a:rPr lang="es-AR" dirty="0">
                <a:solidFill>
                  <a:schemeClr val="bg2">
                    <a:lumMod val="75000"/>
                  </a:schemeClr>
                </a:solidFill>
              </a:rPr>
              <a:t>Nacionalidad</a:t>
            </a:r>
          </a:p>
          <a:p>
            <a:pPr marL="236538" lvl="1" indent="-236538">
              <a:spcAft>
                <a:spcPts val="200"/>
              </a:spcAft>
              <a:tabLst>
                <a:tab pos="4343400" algn="l"/>
              </a:tabLst>
            </a:pPr>
            <a:r>
              <a:rPr lang="es-AR" dirty="0">
                <a:solidFill>
                  <a:schemeClr val="bg2">
                    <a:lumMod val="75000"/>
                  </a:schemeClr>
                </a:solidFill>
              </a:rPr>
              <a:t>Origen nativo o indígena</a:t>
            </a:r>
          </a:p>
          <a:p>
            <a:pPr marL="4763" lvl="1" indent="-4763">
              <a:spcAft>
                <a:spcPts val="200"/>
              </a:spcAft>
              <a:tabLst>
                <a:tab pos="4343400" algn="l"/>
              </a:tabLst>
            </a:pPr>
            <a:endParaRPr lang="es-AR" sz="1600" dirty="0">
              <a:solidFill>
                <a:schemeClr val="bg2">
                  <a:lumMod val="75000"/>
                </a:schemeClr>
              </a:solidFill>
            </a:endParaRPr>
          </a:p>
        </p:txBody>
      </p:sp>
    </p:spTree>
    <p:extLst>
      <p:ext uri="{BB962C8B-B14F-4D97-AF65-F5344CB8AC3E}">
        <p14:creationId xmlns:p14="http://schemas.microsoft.com/office/powerpoint/2010/main" val="295304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err="1"/>
              <a:t>Inclusión</a:t>
            </a:r>
            <a:endParaRPr lang="en-US" sz="4200" dirty="0"/>
          </a:p>
        </p:txBody>
      </p:sp>
      <p:sp>
        <p:nvSpPr>
          <p:cNvPr id="3" name="Content Placeholder 2"/>
          <p:cNvSpPr>
            <a:spLocks noGrp="1"/>
          </p:cNvSpPr>
          <p:nvPr>
            <p:ph type="subTitle" idx="13"/>
          </p:nvPr>
        </p:nvSpPr>
        <p:spPr>
          <a:xfrm>
            <a:off x="311700" y="1373973"/>
            <a:ext cx="8520600" cy="4798227"/>
          </a:xfrm>
        </p:spPr>
        <p:txBody>
          <a:bodyPr/>
          <a:lstStyle/>
          <a:p>
            <a:pPr algn="l">
              <a:spcAft>
                <a:spcPts val="0"/>
              </a:spcAft>
            </a:pPr>
            <a:r>
              <a:rPr lang="es-AR" sz="2400" dirty="0"/>
              <a:t>Un estado dinámico de funcionamiento en el que la diversidad se aprovecha para crear una organización o comunidad justa, saludable </a:t>
            </a:r>
            <a:r>
              <a:rPr lang="en-US" sz="2400" dirty="0"/>
              <a:t>y de alto rendimiento.</a:t>
            </a:r>
          </a:p>
          <a:p>
            <a:pPr marL="0" indent="0" algn="l">
              <a:spcAft>
                <a:spcPts val="0"/>
              </a:spcAft>
              <a:buNone/>
            </a:pPr>
            <a:endParaRPr lang="en-US" sz="2400" dirty="0"/>
          </a:p>
          <a:p>
            <a:pPr algn="l">
              <a:spcAft>
                <a:spcPts val="0"/>
              </a:spcAft>
            </a:pPr>
            <a:r>
              <a:rPr lang="es-AR" sz="2400" dirty="0"/>
              <a:t>Un ambiente inclusivo asegura un acceso equitativo a los recursos y oportunidades para todos. También permite a los individuos y grupos sentirse seguros, respetados, comprometidos, motivados y valorados por lo que son y por sus contribuciones a los objetivos de la organización.</a:t>
            </a:r>
            <a:endParaRPr lang="en-US" sz="2400" dirty="0"/>
          </a:p>
        </p:txBody>
      </p:sp>
    </p:spTree>
    <p:extLst>
      <p:ext uri="{BB962C8B-B14F-4D97-AF65-F5344CB8AC3E}">
        <p14:creationId xmlns:p14="http://schemas.microsoft.com/office/powerpoint/2010/main" val="3361346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sz="4200" dirty="0"/>
              <a:t>Definición y alcance global</a:t>
            </a:r>
          </a:p>
        </p:txBody>
      </p:sp>
      <p:sp>
        <p:nvSpPr>
          <p:cNvPr id="3" name="Content Placeholder 2"/>
          <p:cNvSpPr>
            <a:spLocks noGrp="1"/>
          </p:cNvSpPr>
          <p:nvPr>
            <p:ph type="subTitle" idx="13"/>
          </p:nvPr>
        </p:nvSpPr>
        <p:spPr/>
        <p:txBody>
          <a:bodyPr/>
          <a:lstStyle/>
          <a:p>
            <a:pPr algn="l">
              <a:spcAft>
                <a:spcPts val="0"/>
              </a:spcAft>
            </a:pPr>
            <a:r>
              <a:rPr lang="es-AR" dirty="0"/>
              <a:t>Estos </a:t>
            </a:r>
            <a:r>
              <a:rPr lang="es-AR" dirty="0" err="1"/>
              <a:t>benchmarks</a:t>
            </a:r>
            <a:r>
              <a:rPr lang="es-AR" dirty="0"/>
              <a:t> son aplicables a todas las organizaciones de todo el mundo.</a:t>
            </a:r>
          </a:p>
          <a:p>
            <a:pPr algn="l">
              <a:spcAft>
                <a:spcPts val="0"/>
              </a:spcAft>
            </a:pPr>
            <a:r>
              <a:rPr lang="es-AR" dirty="0"/>
              <a:t> </a:t>
            </a:r>
          </a:p>
          <a:p>
            <a:pPr algn="l">
              <a:spcAft>
                <a:spcPts val="0"/>
              </a:spcAft>
            </a:pPr>
            <a:r>
              <a:rPr lang="es-AR" dirty="0"/>
              <a:t>No se limitan a las organizaciones multinacionales que trabajan a nivel internacional.</a:t>
            </a:r>
          </a:p>
          <a:p>
            <a:pPr algn="l">
              <a:spcAft>
                <a:spcPts val="0"/>
              </a:spcAft>
            </a:pPr>
            <a:endParaRPr lang="es-AR" dirty="0"/>
          </a:p>
          <a:p>
            <a:pPr algn="l">
              <a:spcAft>
                <a:spcPts val="0"/>
              </a:spcAft>
            </a:pPr>
            <a:r>
              <a:rPr lang="es-AR" dirty="0"/>
              <a:t>No son específicos de un país, cultura, enfoque que D&amp;I, sector, industria o tamaño de la organización.</a:t>
            </a:r>
            <a:endParaRPr lang="en-US" dirty="0"/>
          </a:p>
          <a:p>
            <a:pPr marL="0" indent="0" algn="l">
              <a:spcAft>
                <a:spcPts val="0"/>
              </a:spcAft>
              <a:buNone/>
            </a:pPr>
            <a:r>
              <a:rPr lang="en-US" dirty="0"/>
              <a:t> </a:t>
            </a:r>
          </a:p>
        </p:txBody>
      </p:sp>
    </p:spTree>
    <p:extLst>
      <p:ext uri="{BB962C8B-B14F-4D97-AF65-F5344CB8AC3E}">
        <p14:creationId xmlns:p14="http://schemas.microsoft.com/office/powerpoint/2010/main" val="294084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08" y="1770006"/>
            <a:ext cx="8520600" cy="2736900"/>
          </a:xfrm>
        </p:spPr>
        <p:txBody>
          <a:bodyPr>
            <a:normAutofit/>
          </a:bodyPr>
          <a:lstStyle/>
          <a:p>
            <a:r>
              <a:rPr lang="en-US" sz="4000" dirty="0"/>
              <a:t>Global Diversity and Inclusion Benchmarks: Standards for Organizations Around the World</a:t>
            </a:r>
          </a:p>
        </p:txBody>
      </p:sp>
      <p:sp>
        <p:nvSpPr>
          <p:cNvPr id="3" name="Subtitle 2"/>
          <p:cNvSpPr>
            <a:spLocks noGrp="1"/>
          </p:cNvSpPr>
          <p:nvPr>
            <p:ph type="subTitle" idx="1"/>
          </p:nvPr>
        </p:nvSpPr>
        <p:spPr>
          <a:xfrm>
            <a:off x="311700" y="4807533"/>
            <a:ext cx="8520600" cy="1056900"/>
          </a:xfrm>
        </p:spPr>
        <p:txBody>
          <a:bodyPr>
            <a:normAutofit/>
          </a:bodyPr>
          <a:lstStyle/>
          <a:p>
            <a:r>
              <a:rPr lang="en-US" sz="2400" dirty="0"/>
              <a:t>By Julie O’Mara, Alan Richter, and 95 Expert Panelists</a:t>
            </a:r>
          </a:p>
        </p:txBody>
      </p:sp>
      <p:pic>
        <p:nvPicPr>
          <p:cNvPr id="4" name="3 Imagen" descr="Logo ICEBERG - Cuadradosin fondo.png"/>
          <p:cNvPicPr>
            <a:picLocks noChangeAspect="1"/>
          </p:cNvPicPr>
          <p:nvPr/>
        </p:nvPicPr>
        <p:blipFill>
          <a:blip r:embed="rId3" cstate="print"/>
          <a:stretch>
            <a:fillRect/>
          </a:stretch>
        </p:blipFill>
        <p:spPr>
          <a:xfrm>
            <a:off x="6135005" y="-76200"/>
            <a:ext cx="2780395" cy="2743200"/>
          </a:xfrm>
          <a:prstGeom prst="rect">
            <a:avLst/>
          </a:prstGeom>
        </p:spPr>
      </p:pic>
    </p:spTree>
    <p:extLst>
      <p:ext uri="{BB962C8B-B14F-4D97-AF65-F5344CB8AC3E}">
        <p14:creationId xmlns:p14="http://schemas.microsoft.com/office/powerpoint/2010/main" val="241696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397" y="-297"/>
            <a:ext cx="9144793" cy="6858594"/>
          </a:xfrm>
          <a:prstGeom prst="rect">
            <a:avLst/>
          </a:prstGeom>
        </p:spPr>
      </p:pic>
      <p:graphicFrame>
        <p:nvGraphicFramePr>
          <p:cNvPr id="10" name="Diagram 9"/>
          <p:cNvGraphicFramePr/>
          <p:nvPr>
            <p:extLst/>
          </p:nvPr>
        </p:nvGraphicFramePr>
        <p:xfrm>
          <a:off x="545258" y="-2510928"/>
          <a:ext cx="9231923" cy="8872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4090562" y="731942"/>
            <a:ext cx="2141316" cy="377026"/>
          </a:xfrm>
          <a:prstGeom prst="rect">
            <a:avLst/>
          </a:prstGeom>
          <a:noFill/>
        </p:spPr>
        <p:txBody>
          <a:bodyPr wrap="square" rtlCol="0">
            <a:spAutoFit/>
          </a:bodyPr>
          <a:lstStyle/>
          <a:p>
            <a:pPr algn="ctr">
              <a:lnSpc>
                <a:spcPts val="2000"/>
              </a:lnSpc>
            </a:pPr>
            <a:r>
              <a:rPr lang="en-US" sz="2400" b="1" dirty="0" err="1">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Competencia</a:t>
            </a:r>
            <a:endPar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endParaRPr>
          </a:p>
        </p:txBody>
      </p:sp>
      <p:sp>
        <p:nvSpPr>
          <p:cNvPr id="6" name="TextBox 5"/>
          <p:cNvSpPr txBox="1"/>
          <p:nvPr/>
        </p:nvSpPr>
        <p:spPr>
          <a:xfrm>
            <a:off x="5994033" y="1622875"/>
            <a:ext cx="2141316" cy="377026"/>
          </a:xfrm>
          <a:prstGeom prst="rect">
            <a:avLst/>
          </a:prstGeom>
          <a:noFill/>
        </p:spPr>
        <p:txBody>
          <a:bodyPr wrap="square" rtlCol="0">
            <a:spAutoFit/>
          </a:bodyPr>
          <a:lstStyle/>
          <a:p>
            <a:pPr algn="ctr">
              <a:lnSpc>
                <a:spcPts val="2000"/>
              </a:lnSpc>
            </a:pPr>
            <a:r>
              <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Compliance</a:t>
            </a:r>
          </a:p>
        </p:txBody>
      </p:sp>
      <p:sp>
        <p:nvSpPr>
          <p:cNvPr id="7" name="TextBox 6"/>
          <p:cNvSpPr txBox="1"/>
          <p:nvPr/>
        </p:nvSpPr>
        <p:spPr>
          <a:xfrm>
            <a:off x="2120633" y="1659056"/>
            <a:ext cx="2141316" cy="377026"/>
          </a:xfrm>
          <a:prstGeom prst="rect">
            <a:avLst/>
          </a:prstGeom>
          <a:noFill/>
        </p:spPr>
        <p:txBody>
          <a:bodyPr wrap="square" rtlCol="0">
            <a:spAutoFit/>
          </a:bodyPr>
          <a:lstStyle/>
          <a:p>
            <a:pPr algn="ctr">
              <a:lnSpc>
                <a:spcPts val="2000"/>
              </a:lnSpc>
            </a:pPr>
            <a:r>
              <a:rPr lang="en-US" sz="2400" b="1" dirty="0" err="1">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Justicia</a:t>
            </a:r>
            <a:r>
              <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 social</a:t>
            </a:r>
          </a:p>
        </p:txBody>
      </p:sp>
      <p:sp>
        <p:nvSpPr>
          <p:cNvPr id="12" name="TextBox 11"/>
          <p:cNvSpPr txBox="1"/>
          <p:nvPr/>
        </p:nvSpPr>
        <p:spPr>
          <a:xfrm>
            <a:off x="2805959" y="3037780"/>
            <a:ext cx="2141316" cy="377026"/>
          </a:xfrm>
          <a:prstGeom prst="rect">
            <a:avLst/>
          </a:prstGeom>
          <a:noFill/>
        </p:spPr>
        <p:txBody>
          <a:bodyPr wrap="square" rtlCol="0">
            <a:spAutoFit/>
          </a:bodyPr>
          <a:lstStyle/>
          <a:p>
            <a:pPr algn="ctr">
              <a:lnSpc>
                <a:spcPts val="2000"/>
              </a:lnSpc>
            </a:pPr>
            <a:r>
              <a:rPr lang="en-US" sz="2400" b="1" dirty="0" err="1">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Dignidad</a:t>
            </a:r>
            <a:endPar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endParaRPr>
          </a:p>
        </p:txBody>
      </p:sp>
      <p:sp>
        <p:nvSpPr>
          <p:cNvPr id="13" name="TextBox 12"/>
          <p:cNvSpPr txBox="1"/>
          <p:nvPr/>
        </p:nvSpPr>
        <p:spPr>
          <a:xfrm>
            <a:off x="5509587" y="3037780"/>
            <a:ext cx="2382455" cy="633507"/>
          </a:xfrm>
          <a:prstGeom prst="rect">
            <a:avLst/>
          </a:prstGeom>
          <a:noFill/>
        </p:spPr>
        <p:txBody>
          <a:bodyPr wrap="square" rtlCol="0">
            <a:spAutoFit/>
          </a:bodyPr>
          <a:lstStyle/>
          <a:p>
            <a:pPr algn="ctr">
              <a:lnSpc>
                <a:spcPts val="2000"/>
              </a:lnSpc>
            </a:pPr>
            <a:r>
              <a:rPr lang="en-US" sz="2400" b="1" dirty="0" err="1">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Desarrollo</a:t>
            </a:r>
            <a:r>
              <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 </a:t>
            </a:r>
            <a:r>
              <a:rPr lang="en-US" sz="2400" b="1" dirty="0" err="1">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rPr>
              <a:t>organizacional</a:t>
            </a:r>
            <a:endParaRPr lang="en-US" sz="2400" b="1" dirty="0">
              <a:solidFill>
                <a:schemeClr val="bg2">
                  <a:lumMod val="50000"/>
                </a:schemeClr>
              </a:solidFill>
              <a:latin typeface="Perpetua" panose="02020502060401020303" pitchFamily="18" charset="0"/>
              <a:ea typeface="Microsoft Himalaya" panose="01010100010101010101" pitchFamily="2" charset="0"/>
              <a:cs typeface="Microsoft Himalaya" panose="01010100010101010101" pitchFamily="2" charset="0"/>
            </a:endParaRPr>
          </a:p>
        </p:txBody>
      </p:sp>
      <p:sp>
        <p:nvSpPr>
          <p:cNvPr id="9" name="TextBox 8"/>
          <p:cNvSpPr txBox="1"/>
          <p:nvPr/>
        </p:nvSpPr>
        <p:spPr>
          <a:xfrm>
            <a:off x="4685988" y="5472318"/>
            <a:ext cx="3888976" cy="1200329"/>
          </a:xfrm>
          <a:prstGeom prst="rect">
            <a:avLst/>
          </a:prstGeom>
          <a:noFill/>
        </p:spPr>
        <p:txBody>
          <a:bodyPr wrap="square" rtlCol="0">
            <a:spAutoFit/>
          </a:bodyPr>
          <a:lstStyle/>
          <a:p>
            <a:pPr algn="ctr"/>
            <a:r>
              <a:rPr lang="en-US" sz="24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Enfoques</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4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hacia</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la </a:t>
            </a:r>
            <a:r>
              <a:rPr lang="en-US" sz="24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Diversidad</a:t>
            </a: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&amp; </a:t>
            </a:r>
            <a:r>
              <a:rPr lang="en-US" sz="24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Inclusión</a:t>
            </a:r>
            <a:endPar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00485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3502">
        <p15:prstTrans prst="pageCurlDouble"/>
      </p:transition>
    </mc:Choice>
    <mc:Fallback xmlns="">
      <p:transition spd="slow" advTm="135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graphicEl>
                                              <a:dgm id="{0089AE53-1370-4B48-8656-989B9BC81CD0}"/>
                                            </p:graphicEl>
                                          </p:spTgt>
                                        </p:tgtEl>
                                        <p:attrNameLst>
                                          <p:attrName>style.visibility</p:attrName>
                                        </p:attrNameLst>
                                      </p:cBhvr>
                                      <p:to>
                                        <p:strVal val="visible"/>
                                      </p:to>
                                    </p:set>
                                    <p:anim calcmode="lin" valueType="num">
                                      <p:cBhvr additive="base">
                                        <p:cTn id="7" dur="2000" fill="hold"/>
                                        <p:tgtEl>
                                          <p:spTgt spid="10">
                                            <p:graphicEl>
                                              <a:dgm id="{0089AE53-1370-4B48-8656-989B9BC81CD0}"/>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
                                            <p:graphicEl>
                                              <a:dgm id="{0089AE53-1370-4B48-8656-989B9BC81CD0}"/>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graphicEl>
                                              <a:dgm id="{B08DFAF3-4765-47F3-8BDB-999322A03184}"/>
                                            </p:graphicEl>
                                          </p:spTgt>
                                        </p:tgtEl>
                                        <p:attrNameLst>
                                          <p:attrName>style.visibility</p:attrName>
                                        </p:attrNameLst>
                                      </p:cBhvr>
                                      <p:to>
                                        <p:strVal val="visible"/>
                                      </p:to>
                                    </p:set>
                                    <p:anim calcmode="lin" valueType="num">
                                      <p:cBhvr additive="base">
                                        <p:cTn id="11" dur="2000" fill="hold"/>
                                        <p:tgtEl>
                                          <p:spTgt spid="10">
                                            <p:graphicEl>
                                              <a:dgm id="{B08DFAF3-4765-47F3-8BDB-999322A03184}"/>
                                            </p:graphic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0">
                                            <p:graphicEl>
                                              <a:dgm id="{B08DFAF3-4765-47F3-8BDB-999322A03184}"/>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graphicEl>
                                              <a:dgm id="{212DD730-B842-455F-89CB-0FB8FC091B12}"/>
                                            </p:graphicEl>
                                          </p:spTgt>
                                        </p:tgtEl>
                                        <p:attrNameLst>
                                          <p:attrName>style.visibility</p:attrName>
                                        </p:attrNameLst>
                                      </p:cBhvr>
                                      <p:to>
                                        <p:strVal val="visible"/>
                                      </p:to>
                                    </p:set>
                                    <p:anim calcmode="lin" valueType="num">
                                      <p:cBhvr additive="base">
                                        <p:cTn id="15" dur="2000" fill="hold"/>
                                        <p:tgtEl>
                                          <p:spTgt spid="10">
                                            <p:graphicEl>
                                              <a:dgm id="{212DD730-B842-455F-89CB-0FB8FC091B12}"/>
                                            </p:graphic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0">
                                            <p:graphicEl>
                                              <a:dgm id="{212DD730-B842-455F-89CB-0FB8FC091B12}"/>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graphicEl>
                                              <a:dgm id="{D6257B7B-2B83-4322-A0A2-273FD48887AA}"/>
                                            </p:graphicEl>
                                          </p:spTgt>
                                        </p:tgtEl>
                                        <p:attrNameLst>
                                          <p:attrName>style.visibility</p:attrName>
                                        </p:attrNameLst>
                                      </p:cBhvr>
                                      <p:to>
                                        <p:strVal val="visible"/>
                                      </p:to>
                                    </p:set>
                                    <p:anim calcmode="lin" valueType="num">
                                      <p:cBhvr additive="base">
                                        <p:cTn id="19" dur="2000" fill="hold"/>
                                        <p:tgtEl>
                                          <p:spTgt spid="10">
                                            <p:graphicEl>
                                              <a:dgm id="{D6257B7B-2B83-4322-A0A2-273FD48887AA}"/>
                                            </p:graphic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0">
                                            <p:graphicEl>
                                              <a:dgm id="{D6257B7B-2B83-4322-A0A2-273FD48887AA}"/>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graphicEl>
                                              <a:dgm id="{B7110294-036E-49DC-80CE-5B6BA9A3EED7}"/>
                                            </p:graphicEl>
                                          </p:spTgt>
                                        </p:tgtEl>
                                        <p:attrNameLst>
                                          <p:attrName>style.visibility</p:attrName>
                                        </p:attrNameLst>
                                      </p:cBhvr>
                                      <p:to>
                                        <p:strVal val="visible"/>
                                      </p:to>
                                    </p:set>
                                    <p:anim calcmode="lin" valueType="num">
                                      <p:cBhvr additive="base">
                                        <p:cTn id="23" dur="2000" fill="hold"/>
                                        <p:tgtEl>
                                          <p:spTgt spid="10">
                                            <p:graphicEl>
                                              <a:dgm id="{B7110294-036E-49DC-80CE-5B6BA9A3EED7}"/>
                                            </p:graphic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0">
                                            <p:graphicEl>
                                              <a:dgm id="{B7110294-036E-49DC-80CE-5B6BA9A3EED7}"/>
                                            </p:graphicEl>
                                          </p:spTgt>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ppt_x"/>
                                          </p:val>
                                        </p:tav>
                                        <p:tav tm="100000">
                                          <p:val>
                                            <p:strVal val="#ppt_x"/>
                                          </p:val>
                                        </p:tav>
                                      </p:tavLst>
                                    </p:anim>
                                    <p:anim calcmode="lin" valueType="num">
                                      <p:cBhvr additive="base">
                                        <p:cTn id="28" dur="30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10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3000" fill="hold"/>
                                        <p:tgtEl>
                                          <p:spTgt spid="6"/>
                                        </p:tgtEl>
                                        <p:attrNameLst>
                                          <p:attrName>ppt_x</p:attrName>
                                        </p:attrNameLst>
                                      </p:cBhvr>
                                      <p:tavLst>
                                        <p:tav tm="0">
                                          <p:val>
                                            <p:strVal val="1+#ppt_w/2"/>
                                          </p:val>
                                        </p:tav>
                                        <p:tav tm="100000">
                                          <p:val>
                                            <p:strVal val="#ppt_x"/>
                                          </p:val>
                                        </p:tav>
                                      </p:tavLst>
                                    </p:anim>
                                    <p:anim calcmode="lin" valueType="num">
                                      <p:cBhvr additive="base">
                                        <p:cTn id="32" dur="3000" fill="hold"/>
                                        <p:tgtEl>
                                          <p:spTgt spid="6"/>
                                        </p:tgtEl>
                                        <p:attrNameLst>
                                          <p:attrName>ppt_y</p:attrName>
                                        </p:attrNameLst>
                                      </p:cBhvr>
                                      <p:tavLst>
                                        <p:tav tm="0">
                                          <p:val>
                                            <p:strVal val="0-#ppt_h/2"/>
                                          </p:val>
                                        </p:tav>
                                        <p:tav tm="100000">
                                          <p:val>
                                            <p:strVal val="#ppt_y"/>
                                          </p:val>
                                        </p:tav>
                                      </p:tavLst>
                                    </p:anim>
                                  </p:childTnLst>
                                </p:cTn>
                              </p:par>
                              <p:par>
                                <p:cTn id="33" presetID="2" presetClass="entr" presetSubtype="12"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3000" fill="hold"/>
                                        <p:tgtEl>
                                          <p:spTgt spid="12"/>
                                        </p:tgtEl>
                                        <p:attrNameLst>
                                          <p:attrName>ppt_x</p:attrName>
                                        </p:attrNameLst>
                                      </p:cBhvr>
                                      <p:tavLst>
                                        <p:tav tm="0">
                                          <p:val>
                                            <p:strVal val="0-#ppt_w/2"/>
                                          </p:val>
                                        </p:tav>
                                        <p:tav tm="100000">
                                          <p:val>
                                            <p:strVal val="#ppt_x"/>
                                          </p:val>
                                        </p:tav>
                                      </p:tavLst>
                                    </p:anim>
                                    <p:anim calcmode="lin" valueType="num">
                                      <p:cBhvr additive="base">
                                        <p:cTn id="36" dur="30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30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3000" fill="hold"/>
                                        <p:tgtEl>
                                          <p:spTgt spid="13"/>
                                        </p:tgtEl>
                                        <p:attrNameLst>
                                          <p:attrName>ppt_x</p:attrName>
                                        </p:attrNameLst>
                                      </p:cBhvr>
                                      <p:tavLst>
                                        <p:tav tm="0">
                                          <p:val>
                                            <p:strVal val="1+#ppt_w/2"/>
                                          </p:val>
                                        </p:tav>
                                        <p:tav tm="100000">
                                          <p:val>
                                            <p:strVal val="#ppt_x"/>
                                          </p:val>
                                        </p:tav>
                                      </p:tavLst>
                                    </p:anim>
                                    <p:anim calcmode="lin" valueType="num">
                                      <p:cBhvr additive="base">
                                        <p:cTn id="40" dur="30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9" fill="hold" grpId="0" nodeType="withEffect">
                                  <p:stCondLst>
                                    <p:cond delay="400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3000" fill="hold"/>
                                        <p:tgtEl>
                                          <p:spTgt spid="7"/>
                                        </p:tgtEl>
                                        <p:attrNameLst>
                                          <p:attrName>ppt_x</p:attrName>
                                        </p:attrNameLst>
                                      </p:cBhvr>
                                      <p:tavLst>
                                        <p:tav tm="0">
                                          <p:val>
                                            <p:strVal val="0-#ppt_w/2"/>
                                          </p:val>
                                        </p:tav>
                                        <p:tav tm="100000">
                                          <p:val>
                                            <p:strVal val="#ppt_x"/>
                                          </p:val>
                                        </p:tav>
                                      </p:tavLst>
                                    </p:anim>
                                    <p:anim calcmode="lin" valueType="num">
                                      <p:cBhvr additive="base">
                                        <p:cTn id="44" dur="3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p:bldP spid="6" grpId="0"/>
      <p:bldP spid="7"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90800" y="990600"/>
            <a:ext cx="4724400" cy="8689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buClr>
                <a:srgbClr val="000000"/>
              </a:buClr>
              <a:buSzPct val="100000"/>
            </a:pPr>
            <a:r>
              <a:rPr lang="en-US" sz="4000" kern="0" dirty="0">
                <a:solidFill>
                  <a:srgbClr val="000000">
                    <a:lumMod val="65000"/>
                    <a:lumOff val="35000"/>
                  </a:srgbClr>
                </a:solidFill>
              </a:rPr>
              <a:t>2. </a:t>
            </a:r>
            <a:r>
              <a:rPr lang="en-US" sz="4000" kern="0" dirty="0" err="1">
                <a:solidFill>
                  <a:srgbClr val="000000">
                    <a:lumMod val="65000"/>
                    <a:lumOff val="35000"/>
                  </a:srgbClr>
                </a:solidFill>
              </a:rPr>
              <a:t>Características</a:t>
            </a:r>
            <a:endParaRPr lang="en-US" sz="4000" kern="0" dirty="0">
              <a:solidFill>
                <a:srgbClr val="000000">
                  <a:lumMod val="65000"/>
                  <a:lumOff val="35000"/>
                </a:srgbClr>
              </a:solidFill>
            </a:endParaRPr>
          </a:p>
        </p:txBody>
      </p:sp>
      <p:sp>
        <p:nvSpPr>
          <p:cNvPr id="3" name="Text Box 9"/>
          <p:cNvSpPr txBox="1">
            <a:spLocks noChangeArrowheads="1"/>
          </p:cNvSpPr>
          <p:nvPr/>
        </p:nvSpPr>
        <p:spPr bwMode="auto">
          <a:xfrm>
            <a:off x="7207188" y="5768432"/>
            <a:ext cx="1784412" cy="784768"/>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b="1" dirty="0">
                <a:solidFill>
                  <a:schemeClr val="tx1">
                    <a:lumMod val="65000"/>
                    <a:lumOff val="35000"/>
                  </a:schemeClr>
                </a:solidFill>
                <a:latin typeface="Arial"/>
                <a:ea typeface="Arial"/>
                <a:cs typeface="Arial"/>
                <a:sym typeface="Arial"/>
              </a:rPr>
              <a:t>@</a:t>
            </a:r>
            <a:r>
              <a:rPr lang="en-US" b="1" dirty="0" err="1">
                <a:solidFill>
                  <a:schemeClr val="tx1">
                    <a:lumMod val="65000"/>
                    <a:lumOff val="35000"/>
                  </a:schemeClr>
                </a:solidFill>
                <a:latin typeface="Arial"/>
                <a:ea typeface="Arial"/>
                <a:cs typeface="Arial"/>
                <a:sym typeface="Arial"/>
              </a:rPr>
              <a:t>icebergci</a:t>
            </a:r>
            <a:endParaRPr lang="en-US" b="1" dirty="0">
              <a:solidFill>
                <a:schemeClr val="tx1">
                  <a:lumMod val="65000"/>
                  <a:lumOff val="35000"/>
                </a:schemeClr>
              </a:solidFill>
              <a:latin typeface="Arial"/>
              <a:ea typeface="Arial"/>
              <a:cs typeface="Arial"/>
              <a:sym typeface="Arial"/>
            </a:endParaRPr>
          </a:p>
          <a:p>
            <a:pPr>
              <a:spcBef>
                <a:spcPct val="50000"/>
              </a:spcBef>
              <a:defRPr/>
            </a:pPr>
            <a:r>
              <a:rPr lang="en-US" b="1" dirty="0">
                <a:solidFill>
                  <a:schemeClr val="tx1">
                    <a:lumMod val="65000"/>
                    <a:lumOff val="35000"/>
                  </a:schemeClr>
                </a:solidFill>
                <a:latin typeface="Arial"/>
                <a:ea typeface="Arial"/>
                <a:cs typeface="Arial"/>
                <a:sym typeface="Arial"/>
              </a:rPr>
              <a:t>#GDIB</a:t>
            </a:r>
            <a:endParaRPr lang="es-AR" b="1" dirty="0">
              <a:solidFill>
                <a:schemeClr val="tx1">
                  <a:lumMod val="65000"/>
                  <a:lumOff val="35000"/>
                </a:schemeClr>
              </a:solidFill>
              <a:latin typeface="Arial"/>
              <a:ea typeface="Arial"/>
              <a:cs typeface="Arial"/>
              <a:sym typeface="Arial"/>
            </a:endParaRPr>
          </a:p>
        </p:txBody>
      </p:sp>
      <p:pic>
        <p:nvPicPr>
          <p:cNvPr id="4" name="Picture 2" descr="https://lh3.ggpht.com/MWg4AbmzuMK7Gkyj4Poo6zocEp2cF_wc6Uy2zJPZ2n96mSY3glx1txni9bvzL2-21dQ=w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600" y="5721000"/>
            <a:ext cx="756000" cy="75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571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0640">
        <p15:prstTrans prst="pageCurlDouble"/>
      </p:transition>
    </mc:Choice>
    <mc:Fallback xmlns="">
      <p:transition spd="slow" advTm="1064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err="1"/>
              <a:t>Investigación</a:t>
            </a:r>
            <a:r>
              <a:rPr lang="en-US" sz="4200" dirty="0"/>
              <a:t>/Panel de </a:t>
            </a:r>
            <a:r>
              <a:rPr lang="en-US" sz="4200" dirty="0" err="1"/>
              <a:t>expertos</a:t>
            </a:r>
            <a:endParaRPr lang="en-US" sz="4200" dirty="0"/>
          </a:p>
        </p:txBody>
      </p:sp>
      <p:sp>
        <p:nvSpPr>
          <p:cNvPr id="3" name="Subtitle 2"/>
          <p:cNvSpPr>
            <a:spLocks noGrp="1"/>
          </p:cNvSpPr>
          <p:nvPr>
            <p:ph type="subTitle" idx="13"/>
          </p:nvPr>
        </p:nvSpPr>
        <p:spPr>
          <a:xfrm>
            <a:off x="419100" y="1337733"/>
            <a:ext cx="8413200" cy="4872038"/>
          </a:xfrm>
        </p:spPr>
        <p:txBody>
          <a:bodyPr/>
          <a:lstStyle/>
          <a:p>
            <a:pPr marL="457200" lvl="0" indent="-457200" algn="l">
              <a:spcAft>
                <a:spcPts val="600"/>
              </a:spcAft>
              <a:buFont typeface="Arial" panose="020B0604020202020204" pitchFamily="34" charset="0"/>
              <a:buChar char="•"/>
            </a:pPr>
            <a:r>
              <a:rPr lang="es-AR" sz="2400" dirty="0"/>
              <a:t>Los GDIB representan la opinión colectiva del panel de expertos</a:t>
            </a:r>
          </a:p>
          <a:p>
            <a:pPr marL="457200" lvl="0" indent="-457200" algn="l">
              <a:spcAft>
                <a:spcPts val="600"/>
              </a:spcAft>
              <a:buFont typeface="Arial" panose="020B0604020202020204" pitchFamily="34" charset="0"/>
              <a:buChar char="•"/>
            </a:pPr>
            <a:r>
              <a:rPr lang="es-AR" sz="2400" dirty="0"/>
              <a:t>Seleccionados por los autores en base a recomendaciones y conocimientos y/o experiencia en el campo de la D&amp;I.  </a:t>
            </a:r>
          </a:p>
          <a:p>
            <a:pPr marL="457200" lvl="0" indent="-457200" algn="l">
              <a:spcAft>
                <a:spcPts val="600"/>
              </a:spcAft>
              <a:buFont typeface="Arial" panose="020B0604020202020204" pitchFamily="34" charset="0"/>
              <a:buChar char="•"/>
            </a:pPr>
            <a:r>
              <a:rPr lang="es-AR" sz="2400" dirty="0"/>
              <a:t>Profesionales, académicos y autores de una gran variedad de dimensiones de la diversidad, áreas de experiencia y antecedentes</a:t>
            </a:r>
          </a:p>
          <a:p>
            <a:pPr marL="457200" lvl="0" indent="-457200" algn="l">
              <a:spcAft>
                <a:spcPts val="600"/>
              </a:spcAft>
              <a:buFont typeface="Arial" panose="020B0604020202020204" pitchFamily="34" charset="0"/>
              <a:buChar char="•"/>
            </a:pPr>
            <a:r>
              <a:rPr lang="es-AR" sz="2400" dirty="0"/>
              <a:t>El proceso de investigación incluye varias rondas de revisión y análisis</a:t>
            </a:r>
          </a:p>
        </p:txBody>
      </p:sp>
    </p:spTree>
    <p:extLst>
      <p:ext uri="{BB962C8B-B14F-4D97-AF65-F5344CB8AC3E}">
        <p14:creationId xmlns:p14="http://schemas.microsoft.com/office/powerpoint/2010/main" val="1195866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52400" y="1066800"/>
            <a:ext cx="1066800" cy="1001995"/>
          </a:xfrm>
          <a:prstGeom prst="rect">
            <a:avLst/>
          </a:prstGeom>
        </p:spPr>
      </p:pic>
      <p:pic>
        <p:nvPicPr>
          <p:cNvPr id="8" name="Picture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7812300" y="2953282"/>
            <a:ext cx="1026900" cy="964519"/>
          </a:xfrm>
          <a:prstGeom prst="rect">
            <a:avLst/>
          </a:prstGeom>
        </p:spPr>
      </p:pic>
      <p:sp>
        <p:nvSpPr>
          <p:cNvPr id="3" name="Subtitle 2"/>
          <p:cNvSpPr>
            <a:spLocks noGrp="1"/>
          </p:cNvSpPr>
          <p:nvPr>
            <p:ph type="subTitle" idx="13"/>
          </p:nvPr>
        </p:nvSpPr>
        <p:spPr>
          <a:xfrm>
            <a:off x="1371600" y="1447800"/>
            <a:ext cx="7467600" cy="2362200"/>
          </a:xfrm>
        </p:spPr>
        <p:txBody>
          <a:bodyPr/>
          <a:lstStyle/>
          <a:p>
            <a:pPr algn="l">
              <a:spcAft>
                <a:spcPts val="0"/>
              </a:spcAft>
            </a:pPr>
            <a:r>
              <a:rPr lang="es-AR" sz="2000" i="1" dirty="0">
                <a:latin typeface="Verdana" panose="020B0604030504040204" pitchFamily="34" charset="0"/>
                <a:ea typeface="Verdana" panose="020B0604030504040204" pitchFamily="34" charset="0"/>
                <a:cs typeface="Verdana" panose="020B0604030504040204" pitchFamily="34" charset="0"/>
              </a:rPr>
              <a:t>Un trabajo efectivo en D&amp;I se logra cuando: </a:t>
            </a:r>
          </a:p>
          <a:p>
            <a:pPr marL="457200" indent="-457200" algn="l">
              <a:spcAft>
                <a:spcPts val="0"/>
              </a:spcAft>
              <a:buFont typeface="Wingdings" panose="05000000000000000000" pitchFamily="2" charset="2"/>
              <a:buChar char="ü"/>
            </a:pPr>
            <a:r>
              <a:rPr lang="es-AR" sz="2000" i="1" dirty="0">
                <a:latin typeface="Verdana" panose="020B0604030504040204" pitchFamily="34" charset="0"/>
                <a:ea typeface="Verdana" panose="020B0604030504040204" pitchFamily="34" charset="0"/>
                <a:cs typeface="Verdana" panose="020B0604030504040204" pitchFamily="34" charset="0"/>
              </a:rPr>
              <a:t>es estratégico, </a:t>
            </a:r>
          </a:p>
          <a:p>
            <a:pPr marL="457200" indent="-457200" algn="l">
              <a:spcAft>
                <a:spcPts val="0"/>
              </a:spcAft>
              <a:buFont typeface="Wingdings" panose="05000000000000000000" pitchFamily="2" charset="2"/>
              <a:buChar char="ü"/>
            </a:pPr>
            <a:r>
              <a:rPr lang="es-AR" sz="2000" i="1" dirty="0">
                <a:latin typeface="Verdana" panose="020B0604030504040204" pitchFamily="34" charset="0"/>
                <a:ea typeface="Verdana" panose="020B0604030504040204" pitchFamily="34" charset="0"/>
                <a:cs typeface="Verdana" panose="020B0604030504040204" pitchFamily="34" charset="0"/>
              </a:rPr>
              <a:t>está atado a la misión y objetivos de la organización, </a:t>
            </a:r>
          </a:p>
          <a:p>
            <a:pPr marL="457200" indent="-457200" algn="l">
              <a:spcAft>
                <a:spcPts val="0"/>
              </a:spcAft>
              <a:buFont typeface="Wingdings" panose="05000000000000000000" pitchFamily="2" charset="2"/>
              <a:buChar char="ü"/>
            </a:pPr>
            <a:r>
              <a:rPr lang="es-AR" sz="2000" i="1" dirty="0">
                <a:latin typeface="Verdana" panose="020B0604030504040204" pitchFamily="34" charset="0"/>
                <a:ea typeface="Verdana" panose="020B0604030504040204" pitchFamily="34" charset="0"/>
                <a:cs typeface="Verdana" panose="020B0604030504040204" pitchFamily="34" charset="0"/>
              </a:rPr>
              <a:t>se conduce con competencia y cuidado, y</a:t>
            </a:r>
          </a:p>
          <a:p>
            <a:pPr marL="457200" indent="-457200" algn="l">
              <a:spcAft>
                <a:spcPts val="0"/>
              </a:spcAft>
              <a:buFont typeface="Wingdings" panose="05000000000000000000" pitchFamily="2" charset="2"/>
              <a:buChar char="ü"/>
            </a:pPr>
            <a:r>
              <a:rPr lang="es-AR" sz="2000" i="1" dirty="0">
                <a:latin typeface="Verdana" panose="020B0604030504040204" pitchFamily="34" charset="0"/>
                <a:ea typeface="Verdana" panose="020B0604030504040204" pitchFamily="34" charset="0"/>
                <a:cs typeface="Verdana" panose="020B0604030504040204" pitchFamily="34" charset="0"/>
              </a:rPr>
              <a:t>se implementa se manera sostenible.</a:t>
            </a:r>
          </a:p>
          <a:p>
            <a:pPr algn="r">
              <a:spcAft>
                <a:spcPts val="0"/>
              </a:spcAft>
            </a:pPr>
            <a:endParaRPr lang="es-AR" sz="1600" dirty="0">
              <a:latin typeface="Verdana" panose="020B0604030504040204" pitchFamily="34" charset="0"/>
              <a:ea typeface="Verdana" panose="020B0604030504040204" pitchFamily="34" charset="0"/>
              <a:cs typeface="Verdana" panose="020B0604030504040204" pitchFamily="34" charset="0"/>
            </a:endParaRPr>
          </a:p>
          <a:p>
            <a:pPr algn="r">
              <a:spcAft>
                <a:spcPts val="0"/>
              </a:spcAft>
            </a:pPr>
            <a:endParaRPr lang="es-AR" sz="1600" dirty="0">
              <a:latin typeface="Verdana" panose="020B0604030504040204" pitchFamily="34" charset="0"/>
              <a:ea typeface="Verdana" panose="020B0604030504040204" pitchFamily="34" charset="0"/>
              <a:cs typeface="Verdana" panose="020B0604030504040204" pitchFamily="34" charset="0"/>
            </a:endParaRPr>
          </a:p>
          <a:p>
            <a:pPr algn="r">
              <a:spcAft>
                <a:spcPts val="0"/>
              </a:spcAft>
            </a:pPr>
            <a:endParaRPr lang="es-AR" sz="1600" dirty="0">
              <a:latin typeface="Verdana" panose="020B0604030504040204" pitchFamily="34" charset="0"/>
              <a:ea typeface="Verdana" panose="020B0604030504040204" pitchFamily="34" charset="0"/>
              <a:cs typeface="Verdana" panose="020B0604030504040204" pitchFamily="34" charset="0"/>
            </a:endParaRPr>
          </a:p>
          <a:p>
            <a:pPr algn="r">
              <a:spcAft>
                <a:spcPts val="0"/>
              </a:spcAft>
            </a:pPr>
            <a:r>
              <a:rPr lang="es-AR" sz="1600" dirty="0" err="1">
                <a:latin typeface="Verdana" panose="020B0604030504040204" pitchFamily="34" charset="0"/>
                <a:ea typeface="Verdana" panose="020B0604030504040204" pitchFamily="34" charset="0"/>
                <a:cs typeface="Verdana" panose="020B0604030504040204" pitchFamily="34" charset="0"/>
              </a:rPr>
              <a:t>Lynda</a:t>
            </a:r>
            <a:r>
              <a:rPr lang="es-AR" sz="1600" dirty="0">
                <a:latin typeface="Verdana" panose="020B0604030504040204" pitchFamily="34" charset="0"/>
                <a:ea typeface="Verdana" panose="020B0604030504040204" pitchFamily="34" charset="0"/>
                <a:cs typeface="Verdana" panose="020B0604030504040204" pitchFamily="34" charset="0"/>
              </a:rPr>
              <a:t> White</a:t>
            </a:r>
          </a:p>
          <a:p>
            <a:pPr algn="r">
              <a:spcAft>
                <a:spcPts val="0"/>
              </a:spcAft>
            </a:pPr>
            <a:r>
              <a:rPr lang="es-AR" sz="1600" dirty="0" err="1">
                <a:latin typeface="Verdana" panose="020B0604030504040204" pitchFamily="34" charset="0"/>
                <a:ea typeface="Verdana" panose="020B0604030504040204" pitchFamily="34" charset="0"/>
                <a:cs typeface="Verdana" panose="020B0604030504040204" pitchFamily="34" charset="0"/>
              </a:rPr>
              <a:t>Former-President</a:t>
            </a:r>
            <a:r>
              <a:rPr lang="es-AR" sz="1600" dirty="0">
                <a:latin typeface="Verdana" panose="020B0604030504040204" pitchFamily="34" charset="0"/>
                <a:ea typeface="Verdana" panose="020B0604030504040204" pitchFamily="34" charset="0"/>
                <a:cs typeface="Verdana" panose="020B0604030504040204" pitchFamily="34" charset="0"/>
              </a:rPr>
              <a:t> of </a:t>
            </a:r>
            <a:r>
              <a:rPr lang="es-AR" sz="1600" dirty="0" err="1">
                <a:latin typeface="Verdana" panose="020B0604030504040204" pitchFamily="34" charset="0"/>
                <a:ea typeface="Verdana" panose="020B0604030504040204" pitchFamily="34" charset="0"/>
                <a:cs typeface="Verdana" panose="020B0604030504040204" pitchFamily="34" charset="0"/>
              </a:rPr>
              <a:t>The</a:t>
            </a:r>
            <a:r>
              <a:rPr lang="es-AR" sz="1600" dirty="0">
                <a:latin typeface="Verdana" panose="020B0604030504040204" pitchFamily="34" charset="0"/>
                <a:ea typeface="Verdana" panose="020B0604030504040204" pitchFamily="34" charset="0"/>
                <a:cs typeface="Verdana" panose="020B0604030504040204" pitchFamily="34" charset="0"/>
              </a:rPr>
              <a:t> </a:t>
            </a:r>
            <a:r>
              <a:rPr lang="es-AR" sz="1600" dirty="0" err="1">
                <a:latin typeface="Verdana" panose="020B0604030504040204" pitchFamily="34" charset="0"/>
                <a:ea typeface="Verdana" panose="020B0604030504040204" pitchFamily="34" charset="0"/>
                <a:cs typeface="Verdana" panose="020B0604030504040204" pitchFamily="34" charset="0"/>
              </a:rPr>
              <a:t>Diversity</a:t>
            </a:r>
            <a:r>
              <a:rPr lang="es-AR" sz="1600" dirty="0">
                <a:latin typeface="Verdana" panose="020B0604030504040204" pitchFamily="34" charset="0"/>
                <a:ea typeface="Verdana" panose="020B0604030504040204" pitchFamily="34" charset="0"/>
                <a:cs typeface="Verdana" panose="020B0604030504040204" pitchFamily="34" charset="0"/>
              </a:rPr>
              <a:t> </a:t>
            </a:r>
            <a:r>
              <a:rPr lang="es-AR" sz="1600" dirty="0" err="1">
                <a:latin typeface="Verdana" panose="020B0604030504040204" pitchFamily="34" charset="0"/>
                <a:ea typeface="Verdana" panose="020B0604030504040204" pitchFamily="34" charset="0"/>
                <a:cs typeface="Verdana" panose="020B0604030504040204" pitchFamily="34" charset="0"/>
              </a:rPr>
              <a:t>Collegium</a:t>
            </a:r>
            <a:endParaRPr lang="es-AR"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565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18"/>
          <p:cNvPicPr preferRelativeResize="0"/>
          <p:nvPr/>
        </p:nvPicPr>
        <p:blipFill rotWithShape="1">
          <a:blip r:embed="rId4" cstate="print">
            <a:alphaModFix/>
          </a:blip>
          <a:srcRect t="1484" b="1475"/>
          <a:stretch/>
        </p:blipFill>
        <p:spPr>
          <a:xfrm>
            <a:off x="0" y="0"/>
            <a:ext cx="9143996" cy="6857998"/>
          </a:xfrm>
          <a:prstGeom prst="rect">
            <a:avLst/>
          </a:prstGeom>
          <a:noFill/>
          <a:ln>
            <a:noFill/>
          </a:ln>
        </p:spPr>
      </p:pic>
      <p:pic>
        <p:nvPicPr>
          <p:cNvPr id="22530" name="Picture 2" descr="http://www.diversitycollegium.org/gdib_graphics/for_print/GDIB_MODEL_COLOR.jpg"/>
          <p:cNvPicPr>
            <a:picLocks noChangeAspect="1" noChangeArrowheads="1"/>
          </p:cNvPicPr>
          <p:nvPr/>
        </p:nvPicPr>
        <p:blipFill>
          <a:blip r:embed="rId5" cstate="print"/>
          <a:srcRect t="11060" b="28111"/>
          <a:stretch>
            <a:fillRect/>
          </a:stretch>
        </p:blipFill>
        <p:spPr bwMode="auto">
          <a:xfrm>
            <a:off x="1371600" y="609600"/>
            <a:ext cx="6984000" cy="5497849"/>
          </a:xfrm>
          <a:prstGeom prst="rect">
            <a:avLst/>
          </a:prstGeom>
          <a:noFill/>
        </p:spPr>
      </p:pic>
      <p:pic>
        <p:nvPicPr>
          <p:cNvPr id="6"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228600"/>
            <a:ext cx="1607820" cy="1373553"/>
          </a:xfrm>
          <a:prstGeom prst="rect">
            <a:avLst/>
          </a:prstGeom>
        </p:spPr>
      </p:pic>
      <p:sp>
        <p:nvSpPr>
          <p:cNvPr id="8" name="TextBox 4"/>
          <p:cNvSpPr txBox="1"/>
          <p:nvPr/>
        </p:nvSpPr>
        <p:spPr>
          <a:xfrm>
            <a:off x="3048000" y="163456"/>
            <a:ext cx="3854093" cy="523220"/>
          </a:xfrm>
          <a:prstGeom prst="rect">
            <a:avLst/>
          </a:prstGeom>
          <a:noFill/>
        </p:spPr>
        <p:txBody>
          <a:bodyPr wrap="square" rtlCol="0">
            <a:spAutoFit/>
          </a:bodyPr>
          <a:lstStyle/>
          <a:p>
            <a:pPr algn="ctr"/>
            <a:r>
              <a:rPr lang="en-US" sz="2800"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The GDIB Model</a:t>
            </a:r>
          </a:p>
        </p:txBody>
      </p:sp>
      <p:sp>
        <p:nvSpPr>
          <p:cNvPr id="9" name="8 CuadroTexto"/>
          <p:cNvSpPr txBox="1"/>
          <p:nvPr/>
        </p:nvSpPr>
        <p:spPr>
          <a:xfrm>
            <a:off x="6553200" y="1143000"/>
            <a:ext cx="2362200" cy="923330"/>
          </a:xfrm>
          <a:prstGeom prst="rect">
            <a:avLst/>
          </a:prstGeom>
          <a:noFill/>
        </p:spPr>
        <p:txBody>
          <a:bodyPr wrap="square" rtlCol="0">
            <a:spAutoFit/>
          </a:bodyPr>
          <a:lstStyle/>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4 grupos</a:t>
            </a:r>
          </a:p>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14 categorías</a:t>
            </a:r>
          </a:p>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266 </a:t>
            </a:r>
            <a:r>
              <a:rPr lang="es-AR"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benchmaks</a:t>
            </a:r>
            <a:endPar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endParaRPr>
          </a:p>
        </p:txBody>
      </p:sp>
    </p:spTree>
    <p:custDataLst>
      <p:tags r:id="rId1"/>
    </p:custDataLst>
    <p:extLst>
      <p:ext uri="{BB962C8B-B14F-4D97-AF65-F5344CB8AC3E}">
        <p14:creationId xmlns:p14="http://schemas.microsoft.com/office/powerpoint/2010/main" val="2459740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8660">
        <p15:prstTrans prst="pageCurlDouble"/>
      </p:transition>
    </mc:Choice>
    <mc:Fallback xmlns="">
      <p:transition spd="slow" advTm="866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782094" y="3262038"/>
            <a:ext cx="3886200" cy="598714"/>
          </a:xfrm>
          <a:prstGeom prst="rect">
            <a:avLst/>
          </a:prstGeom>
          <a:solidFill>
            <a:srgbClr val="C81C4B"/>
          </a:solidFill>
          <a:ln w="50800" cap="rnd" cmpd="dbl"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p>
            <a:pPr algn="ctr"/>
            <a:endParaRPr lang="en-US" sz="1400" kern="0" dirty="0">
              <a:solidFill>
                <a:srgbClr val="FFFFFF"/>
              </a:solidFill>
              <a:sym typeface="Arial"/>
            </a:endParaRPr>
          </a:p>
        </p:txBody>
      </p:sp>
      <p:sp>
        <p:nvSpPr>
          <p:cNvPr id="17" name="Rectangle 16"/>
          <p:cNvSpPr/>
          <p:nvPr/>
        </p:nvSpPr>
        <p:spPr>
          <a:xfrm>
            <a:off x="609600" y="3255071"/>
            <a:ext cx="3886200" cy="609600"/>
          </a:xfrm>
          <a:prstGeom prst="rect">
            <a:avLst/>
          </a:prstGeom>
          <a:solidFill>
            <a:srgbClr val="097BB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2" name="Title 1"/>
          <p:cNvSpPr>
            <a:spLocks noGrp="1"/>
          </p:cNvSpPr>
          <p:nvPr>
            <p:ph type="title"/>
          </p:nvPr>
        </p:nvSpPr>
        <p:spPr>
          <a:xfrm>
            <a:off x="838200" y="273050"/>
            <a:ext cx="7696200" cy="869950"/>
          </a:xfrm>
        </p:spPr>
        <p:txBody>
          <a:bodyPr/>
          <a:lstStyle/>
          <a:p>
            <a:r>
              <a:rPr lang="en-US" sz="4000" dirty="0"/>
              <a:t>14 </a:t>
            </a:r>
            <a:r>
              <a:rPr lang="en-US" sz="4000" dirty="0" err="1"/>
              <a:t>Categorías</a:t>
            </a:r>
            <a:r>
              <a:rPr lang="en-US" sz="4000" dirty="0"/>
              <a:t> en 4 </a:t>
            </a:r>
            <a:r>
              <a:rPr lang="en-US" sz="4000" dirty="0" err="1"/>
              <a:t>grupos</a:t>
            </a:r>
            <a:endParaRPr lang="en-US" sz="4000" dirty="0"/>
          </a:p>
        </p:txBody>
      </p:sp>
      <p:sp>
        <p:nvSpPr>
          <p:cNvPr id="6" name="Text Placeholder 5"/>
          <p:cNvSpPr>
            <a:spLocks noGrp="1"/>
          </p:cNvSpPr>
          <p:nvPr>
            <p:ph type="body" sz="quarter" idx="3"/>
          </p:nvPr>
        </p:nvSpPr>
        <p:spPr>
          <a:xfrm>
            <a:off x="609600" y="3297743"/>
            <a:ext cx="3886200" cy="533400"/>
          </a:xfrm>
          <a:noFill/>
        </p:spPr>
        <p:txBody>
          <a:bodyPr/>
          <a:lstStyle/>
          <a:p>
            <a:pPr>
              <a:lnSpc>
                <a:spcPct val="80000"/>
              </a:lnSpc>
              <a:spcBef>
                <a:spcPts val="700"/>
              </a:spcBef>
              <a:spcAft>
                <a:spcPts val="0"/>
              </a:spcAft>
              <a:buClr>
                <a:schemeClr val="accent2"/>
              </a:buClr>
              <a:buSzPct val="60000"/>
            </a:pPr>
            <a:r>
              <a:rPr lang="es-AR" sz="1900" kern="1200" dirty="0">
                <a:solidFill>
                  <a:schemeClr val="bg1"/>
                </a:solidFill>
                <a:latin typeface="+mn-lt"/>
                <a:ea typeface="+mn-ea"/>
                <a:cs typeface="+mn-cs"/>
              </a:rPr>
              <a:t>Nivel interno</a:t>
            </a:r>
            <a:br>
              <a:rPr lang="es-AR" sz="1900" kern="1200" dirty="0">
                <a:solidFill>
                  <a:schemeClr val="bg1"/>
                </a:solidFill>
                <a:latin typeface="+mn-lt"/>
                <a:ea typeface="+mn-ea"/>
                <a:cs typeface="+mn-cs"/>
              </a:rPr>
            </a:br>
            <a:r>
              <a:rPr lang="es-AR" sz="1600" i="1" kern="1200" dirty="0">
                <a:solidFill>
                  <a:schemeClr val="bg1"/>
                </a:solidFill>
                <a:latin typeface="+mn-lt"/>
                <a:ea typeface="+mn-ea"/>
                <a:cs typeface="+mn-cs"/>
              </a:rPr>
              <a:t>Para atraer y retener talento</a:t>
            </a:r>
          </a:p>
        </p:txBody>
      </p:sp>
      <p:grpSp>
        <p:nvGrpSpPr>
          <p:cNvPr id="3" name="Group 4"/>
          <p:cNvGrpSpPr/>
          <p:nvPr/>
        </p:nvGrpSpPr>
        <p:grpSpPr>
          <a:xfrm>
            <a:off x="609600" y="1322408"/>
            <a:ext cx="3886200" cy="613308"/>
            <a:chOff x="609600" y="1764996"/>
            <a:chExt cx="3886200" cy="613308"/>
          </a:xfrm>
        </p:grpSpPr>
        <p:sp>
          <p:nvSpPr>
            <p:cNvPr id="14" name="Rectangle 13"/>
            <p:cNvSpPr/>
            <p:nvPr/>
          </p:nvSpPr>
          <p:spPr>
            <a:xfrm>
              <a:off x="609600" y="1764996"/>
              <a:ext cx="3886200" cy="609600"/>
            </a:xfrm>
            <a:prstGeom prst="rect">
              <a:avLst/>
            </a:prstGeom>
            <a:solidFill>
              <a:srgbClr val="39B5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9" name="Text Placeholder 4"/>
            <p:cNvSpPr txBox="1">
              <a:spLocks/>
            </p:cNvSpPr>
            <p:nvPr/>
          </p:nvSpPr>
          <p:spPr>
            <a:xfrm>
              <a:off x="609600" y="1768704"/>
              <a:ext cx="3886200" cy="609600"/>
            </a:xfrm>
            <a:prstGeom prst="rect">
              <a:avLst/>
            </a:prstGeom>
            <a:noFill/>
          </p:spPr>
          <p:txBody>
            <a:bodyPr vert="horz" rtlCol="0" anchor="ctr">
              <a:noAutofit/>
            </a:bodyPr>
            <a:lstStyle>
              <a:lvl1pPr marL="0" indent="0" algn="l" rtl="0" eaLnBrk="1" latinLnBrk="0" hangingPunct="1">
                <a:spcBef>
                  <a:spcPts val="700"/>
                </a:spcBef>
                <a:buClr>
                  <a:schemeClr val="accent2"/>
                </a:buClr>
                <a:buSzPct val="6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Bef>
                  <a:spcPts val="0"/>
                </a:spcBef>
                <a:buClr>
                  <a:srgbClr val="212121"/>
                </a:buClr>
              </a:pPr>
              <a:r>
                <a:rPr lang="es-AR" sz="1900" i="1" dirty="0">
                  <a:solidFill>
                    <a:srgbClr val="595959">
                      <a:lumMod val="75000"/>
                    </a:srgbClr>
                  </a:solidFill>
                  <a:sym typeface="Arial"/>
                </a:rPr>
                <a:t>Fundamentos</a:t>
              </a:r>
            </a:p>
            <a:p>
              <a:pPr>
                <a:spcBef>
                  <a:spcPts val="0"/>
                </a:spcBef>
                <a:buClr>
                  <a:srgbClr val="212121"/>
                </a:buClr>
              </a:pPr>
              <a:r>
                <a:rPr lang="es-AR" sz="1600" i="1" dirty="0">
                  <a:solidFill>
                    <a:srgbClr val="595959">
                      <a:lumMod val="75000"/>
                    </a:srgbClr>
                  </a:solidFill>
                  <a:sym typeface="Arial"/>
                </a:rPr>
                <a:t>Para impulsar la estrategia</a:t>
              </a:r>
            </a:p>
          </p:txBody>
        </p:sp>
      </p:grpSp>
      <p:sp>
        <p:nvSpPr>
          <p:cNvPr id="11" name="Text Placeholder 5"/>
          <p:cNvSpPr txBox="1">
            <a:spLocks/>
          </p:cNvSpPr>
          <p:nvPr/>
        </p:nvSpPr>
        <p:spPr>
          <a:xfrm>
            <a:off x="4804410" y="3296110"/>
            <a:ext cx="3886200" cy="530352"/>
          </a:xfrm>
          <a:prstGeom prst="rect">
            <a:avLst/>
          </a:prstGeom>
          <a:noFill/>
        </p:spPr>
        <p:txBody>
          <a:bodyPr vert="horz" rtlCol="0" anchor="ctr">
            <a:noAutofit/>
          </a:bodyPr>
          <a:lstStyle>
            <a:lvl1pPr marL="0" indent="0" algn="l" rtl="0" eaLnBrk="1" latinLnBrk="0" hangingPunct="1">
              <a:spcBef>
                <a:spcPts val="700"/>
              </a:spcBef>
              <a:buClr>
                <a:schemeClr val="accent2"/>
              </a:buClr>
              <a:buSzPct val="6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212121"/>
              </a:buClr>
            </a:pPr>
            <a:r>
              <a:rPr lang="es-AR" sz="1900" dirty="0">
                <a:solidFill>
                  <a:schemeClr val="bg1"/>
                </a:solidFill>
                <a:sym typeface="Arial"/>
              </a:rPr>
              <a:t>Nivel externo</a:t>
            </a:r>
            <a:br>
              <a:rPr lang="es-AR" sz="1900" dirty="0">
                <a:solidFill>
                  <a:schemeClr val="bg1"/>
                </a:solidFill>
                <a:sym typeface="Arial"/>
              </a:rPr>
            </a:br>
            <a:r>
              <a:rPr lang="es-AR" sz="1600" i="1" dirty="0">
                <a:solidFill>
                  <a:schemeClr val="bg1"/>
                </a:solidFill>
                <a:sym typeface="Arial"/>
              </a:rPr>
              <a:t>Para escuchar y servir a la sociedad</a:t>
            </a:r>
            <a:endParaRPr lang="es-AR" sz="1900" i="1" dirty="0">
              <a:solidFill>
                <a:schemeClr val="bg1"/>
              </a:solidFill>
              <a:sym typeface="Arial"/>
            </a:endParaRPr>
          </a:p>
        </p:txBody>
      </p:sp>
      <p:grpSp>
        <p:nvGrpSpPr>
          <p:cNvPr id="4" name="Group 3"/>
          <p:cNvGrpSpPr/>
          <p:nvPr/>
        </p:nvGrpSpPr>
        <p:grpSpPr>
          <a:xfrm>
            <a:off x="4782094" y="1310012"/>
            <a:ext cx="3897086" cy="621996"/>
            <a:chOff x="4782094" y="1752600"/>
            <a:chExt cx="3897086" cy="621996"/>
          </a:xfrm>
        </p:grpSpPr>
        <p:sp>
          <p:nvSpPr>
            <p:cNvPr id="15" name="Rectangle 14"/>
            <p:cNvSpPr/>
            <p:nvPr/>
          </p:nvSpPr>
          <p:spPr>
            <a:xfrm>
              <a:off x="4782094" y="1752600"/>
              <a:ext cx="3897086" cy="609600"/>
            </a:xfrm>
            <a:prstGeom prst="rect">
              <a:avLst/>
            </a:prstGeom>
            <a:solidFill>
              <a:srgbClr val="F8EA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6" name="Text Placeholder 4"/>
            <p:cNvSpPr txBox="1">
              <a:spLocks/>
            </p:cNvSpPr>
            <p:nvPr/>
          </p:nvSpPr>
          <p:spPr>
            <a:xfrm>
              <a:off x="4792980" y="1764996"/>
              <a:ext cx="3886200" cy="609600"/>
            </a:xfrm>
            <a:prstGeom prst="rect">
              <a:avLst/>
            </a:prstGeom>
            <a:noFill/>
          </p:spPr>
          <p:txBody>
            <a:bodyPr vert="horz" rtlCol="0" anchor="ctr">
              <a:noAutofit/>
            </a:bodyPr>
            <a:lstStyle>
              <a:lvl1pPr marL="0" indent="0" algn="l" rtl="0" eaLnBrk="1" latinLnBrk="0" hangingPunct="1">
                <a:spcBef>
                  <a:spcPts val="700"/>
                </a:spcBef>
                <a:buClr>
                  <a:schemeClr val="accent2"/>
                </a:buClr>
                <a:buSzPct val="6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Bef>
                  <a:spcPts val="0"/>
                </a:spcBef>
                <a:buClr>
                  <a:srgbClr val="212121"/>
                </a:buClr>
              </a:pPr>
              <a:r>
                <a:rPr lang="es-AR" sz="1900" dirty="0">
                  <a:solidFill>
                    <a:srgbClr val="595959">
                      <a:lumMod val="75000"/>
                    </a:srgbClr>
                  </a:solidFill>
                  <a:sym typeface="Arial"/>
                </a:rPr>
                <a:t>Tendiendo puentes</a:t>
              </a:r>
            </a:p>
            <a:p>
              <a:pPr>
                <a:spcBef>
                  <a:spcPts val="0"/>
                </a:spcBef>
                <a:buClr>
                  <a:srgbClr val="212121"/>
                </a:buClr>
              </a:pPr>
              <a:r>
                <a:rPr lang="es-AR" sz="1600" i="1" dirty="0">
                  <a:solidFill>
                    <a:srgbClr val="595959">
                      <a:lumMod val="75000"/>
                    </a:srgbClr>
                  </a:solidFill>
                  <a:sym typeface="Arial"/>
                </a:rPr>
                <a:t>Para alinear y conectar</a:t>
              </a:r>
            </a:p>
          </p:txBody>
        </p:sp>
      </p:grpSp>
      <p:sp>
        <p:nvSpPr>
          <p:cNvPr id="27" name="Content Placeholder 2"/>
          <p:cNvSpPr txBox="1">
            <a:spLocks/>
          </p:cNvSpPr>
          <p:nvPr/>
        </p:nvSpPr>
        <p:spPr>
          <a:xfrm>
            <a:off x="4812030" y="2057400"/>
            <a:ext cx="3886200" cy="1219200"/>
          </a:xfrm>
          <a:prstGeom prst="rect">
            <a:avLst/>
          </a:prstGeom>
          <a:noFill/>
          <a:ln>
            <a:noFill/>
          </a:ln>
        </p:spPr>
        <p:txBody>
          <a:bodyPr lIns="91425" tIns="91425" rIns="91425" bIns="91425" anchor="t" anchorCtr="0">
            <a:normAutofit/>
          </a:bodyPr>
          <a:lstStyle/>
          <a:p>
            <a:pPr marL="342900" marR="0" lvl="0" indent="-342900" fontAlgn="auto">
              <a:lnSpc>
                <a:spcPct val="115000"/>
              </a:lnSpc>
              <a:spcBef>
                <a:spcPts val="700"/>
              </a:spcBef>
              <a:buSzPct val="100000"/>
              <a:buFont typeface="Arial" pitchFamily="34" charset="0"/>
              <a:buChar char="•"/>
              <a:tabLst/>
              <a:defRPr/>
            </a:pPr>
            <a:r>
              <a:rPr lang="es-AR" sz="1500" dirty="0">
                <a:sym typeface="Arial"/>
              </a:rPr>
              <a:t>Evaluación, Medición e investigación</a:t>
            </a:r>
          </a:p>
          <a:p>
            <a:pPr marL="342900" marR="0" lvl="0" indent="-342900" fontAlgn="auto">
              <a:lnSpc>
                <a:spcPct val="115000"/>
              </a:lnSpc>
              <a:spcBef>
                <a:spcPts val="700"/>
              </a:spcBef>
              <a:buSzPct val="100000"/>
              <a:buFont typeface="Arial" pitchFamily="34" charset="0"/>
              <a:buChar char="•"/>
              <a:tabLst/>
              <a:defRPr/>
            </a:pPr>
            <a:r>
              <a:rPr lang="es-AR" sz="1500" dirty="0">
                <a:sym typeface="Arial"/>
              </a:rPr>
              <a:t>Comunicaciones de D&amp;I</a:t>
            </a:r>
          </a:p>
          <a:p>
            <a:pPr marL="342900" marR="0" lvl="0" indent="-342900" fontAlgn="auto">
              <a:lnSpc>
                <a:spcPct val="115000"/>
              </a:lnSpc>
              <a:spcBef>
                <a:spcPts val="700"/>
              </a:spcBef>
              <a:buSzPct val="100000"/>
              <a:buFont typeface="Arial" pitchFamily="34" charset="0"/>
              <a:buChar char="•"/>
              <a:tabLst/>
              <a:defRPr/>
            </a:pPr>
            <a:r>
              <a:rPr lang="es-AR" sz="1500" dirty="0">
                <a:sym typeface="Arial"/>
              </a:rPr>
              <a:t>Conectando D&amp;I y sostenibilidad</a:t>
            </a:r>
          </a:p>
          <a:p>
            <a:pPr marL="342900" marR="0" lvl="0" indent="-342900" fontAlgn="auto">
              <a:lnSpc>
                <a:spcPct val="115000"/>
              </a:lnSpc>
              <a:spcBef>
                <a:spcPts val="700"/>
              </a:spcBef>
              <a:buSzPct val="100000"/>
              <a:buFont typeface="Arial" pitchFamily="34" charset="0"/>
              <a:buChar char="•"/>
              <a:tabLst/>
              <a:defRPr/>
            </a:pPr>
            <a:endParaRPr lang="es-AR" sz="1500" dirty="0">
              <a:sym typeface="Arial"/>
            </a:endParaRPr>
          </a:p>
        </p:txBody>
      </p:sp>
      <p:sp>
        <p:nvSpPr>
          <p:cNvPr id="28" name="Content Placeholder 6"/>
          <p:cNvSpPr txBox="1">
            <a:spLocks/>
          </p:cNvSpPr>
          <p:nvPr/>
        </p:nvSpPr>
        <p:spPr>
          <a:xfrm>
            <a:off x="457200" y="3959770"/>
            <a:ext cx="3886200" cy="2160270"/>
          </a:xfrm>
          <a:prstGeom prst="rect">
            <a:avLst/>
          </a:prstGeom>
          <a:noFill/>
          <a:ln>
            <a:noFill/>
          </a:ln>
        </p:spPr>
        <p:txBody>
          <a:bodyPr lIns="91425" tIns="91425" rIns="91425" bIns="91425" anchor="t" anchorCtr="0">
            <a:noAutofit/>
          </a:bodyPr>
          <a:lstStyle/>
          <a:p>
            <a:pPr marL="342900" indent="-342900">
              <a:lnSpc>
                <a:spcPct val="135000"/>
              </a:lnSpc>
              <a:buSzPct val="100000"/>
              <a:buFont typeface="Arial" pitchFamily="34" charset="0"/>
              <a:buChar char="•"/>
            </a:pPr>
            <a:r>
              <a:rPr lang="es-AR" sz="1500" dirty="0">
                <a:sym typeface="Arial"/>
              </a:rPr>
              <a:t>Reclutamiento, desarrollo y avance de carrera</a:t>
            </a:r>
          </a:p>
          <a:p>
            <a:pPr marL="342900" indent="-342900">
              <a:lnSpc>
                <a:spcPct val="135000"/>
              </a:lnSpc>
              <a:buSzPct val="100000"/>
              <a:buFont typeface="Arial" pitchFamily="34" charset="0"/>
              <a:buChar char="•"/>
            </a:pPr>
            <a:r>
              <a:rPr lang="es-AR" sz="1500" dirty="0">
                <a:sym typeface="Arial"/>
              </a:rPr>
              <a:t>Beneficios, integración vida laboral y personal,  y flexibilidad</a:t>
            </a:r>
          </a:p>
          <a:p>
            <a:pPr marL="342900" indent="-342900">
              <a:lnSpc>
                <a:spcPct val="135000"/>
              </a:lnSpc>
              <a:buSzPct val="100000"/>
              <a:buFont typeface="Arial" pitchFamily="34" charset="0"/>
              <a:buChar char="•"/>
            </a:pPr>
            <a:r>
              <a:rPr lang="es-AR" sz="1500" dirty="0">
                <a:sym typeface="Arial"/>
              </a:rPr>
              <a:t>Diseño del trabajo, clasificación y remuneración</a:t>
            </a:r>
          </a:p>
          <a:p>
            <a:pPr marL="342900" indent="-342900">
              <a:lnSpc>
                <a:spcPct val="135000"/>
              </a:lnSpc>
              <a:buSzPct val="100000"/>
              <a:buFont typeface="Arial" pitchFamily="34" charset="0"/>
              <a:buChar char="•"/>
            </a:pPr>
            <a:r>
              <a:rPr lang="es-AR" sz="1500" dirty="0">
                <a:sym typeface="Arial"/>
              </a:rPr>
              <a:t>Educación y entrenamiento en D&amp;I</a:t>
            </a:r>
          </a:p>
          <a:p>
            <a:pPr marL="342900" indent="-342900">
              <a:lnSpc>
                <a:spcPct val="135000"/>
              </a:lnSpc>
              <a:buSzPct val="100000"/>
              <a:buFont typeface="Arial" pitchFamily="34" charset="0"/>
              <a:buChar char="•"/>
            </a:pPr>
            <a:endParaRPr lang="es-AR" sz="1500" dirty="0">
              <a:sym typeface="Arial"/>
            </a:endParaRPr>
          </a:p>
          <a:p>
            <a:pPr marL="342900" indent="-342900">
              <a:lnSpc>
                <a:spcPct val="135000"/>
              </a:lnSpc>
              <a:buSzPct val="100000"/>
              <a:buFont typeface="Arial" pitchFamily="34" charset="0"/>
              <a:buChar char="•"/>
            </a:pPr>
            <a:endParaRPr lang="es-AR" sz="1500" dirty="0">
              <a:sym typeface="Arial"/>
            </a:endParaRPr>
          </a:p>
        </p:txBody>
      </p:sp>
      <p:sp>
        <p:nvSpPr>
          <p:cNvPr id="29" name="Content Placeholder 2"/>
          <p:cNvSpPr txBox="1">
            <a:spLocks/>
          </p:cNvSpPr>
          <p:nvPr/>
        </p:nvSpPr>
        <p:spPr>
          <a:xfrm>
            <a:off x="381000" y="2057400"/>
            <a:ext cx="4572000" cy="151227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42900" indent="-342900">
              <a:buClrTx/>
              <a:buSzPct val="100000"/>
              <a:buFont typeface="Arial" pitchFamily="34" charset="0"/>
              <a:buChar char="•"/>
            </a:pPr>
            <a:r>
              <a:rPr lang="es-AR" sz="1500" dirty="0">
                <a:sym typeface="Arial"/>
              </a:rPr>
              <a:t>Visión, estrategia y </a:t>
            </a:r>
            <a:r>
              <a:rPr lang="es-AR" sz="1500" dirty="0" err="1">
                <a:sym typeface="Arial"/>
              </a:rPr>
              <a:t>business</a:t>
            </a:r>
            <a:r>
              <a:rPr lang="es-AR" sz="1500" dirty="0">
                <a:sym typeface="Arial"/>
              </a:rPr>
              <a:t> case para D&amp;I </a:t>
            </a:r>
          </a:p>
          <a:p>
            <a:pPr marL="342900" indent="-342900">
              <a:buClrTx/>
              <a:buSzPct val="100000"/>
              <a:buFont typeface="Arial" pitchFamily="34" charset="0"/>
              <a:buChar char="•"/>
            </a:pPr>
            <a:r>
              <a:rPr lang="es-AR" sz="1500" dirty="0">
                <a:sym typeface="Arial"/>
              </a:rPr>
              <a:t>Liderazgo and responsabilidad</a:t>
            </a:r>
          </a:p>
          <a:p>
            <a:pPr marL="342900" indent="-342900">
              <a:buClrTx/>
              <a:buSzPct val="100000"/>
              <a:buFont typeface="Arial" pitchFamily="34" charset="0"/>
              <a:buChar char="•"/>
            </a:pPr>
            <a:r>
              <a:rPr lang="es-AR" sz="1500" dirty="0">
                <a:sym typeface="Arial"/>
              </a:rPr>
              <a:t>Infraestructura e implementación</a:t>
            </a:r>
          </a:p>
        </p:txBody>
      </p:sp>
      <p:sp>
        <p:nvSpPr>
          <p:cNvPr id="30" name="Content Placeholder 6"/>
          <p:cNvSpPr txBox="1">
            <a:spLocks/>
          </p:cNvSpPr>
          <p:nvPr/>
        </p:nvSpPr>
        <p:spPr>
          <a:xfrm>
            <a:off x="4782094" y="3959770"/>
            <a:ext cx="3886200" cy="2215896"/>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42900" lvl="1" indent="-342900">
              <a:lnSpc>
                <a:spcPct val="135000"/>
              </a:lnSpc>
              <a:spcBef>
                <a:spcPts val="0"/>
              </a:spcBef>
              <a:buClrTx/>
              <a:buSzPct val="100000"/>
              <a:buFont typeface="Arial" pitchFamily="34" charset="0"/>
              <a:buChar char="•"/>
            </a:pPr>
            <a:r>
              <a:rPr lang="es-AR" sz="1500" dirty="0">
                <a:sym typeface="Arial"/>
              </a:rPr>
              <a:t>Comunidad, Relaciones con el gobierno, y Responsabilidad Social</a:t>
            </a:r>
          </a:p>
          <a:p>
            <a:pPr marL="342900" lvl="1" indent="-342900">
              <a:lnSpc>
                <a:spcPct val="135000"/>
              </a:lnSpc>
              <a:spcBef>
                <a:spcPts val="0"/>
              </a:spcBef>
              <a:buClrTx/>
              <a:buSzPct val="100000"/>
              <a:buFont typeface="Arial" pitchFamily="34" charset="0"/>
              <a:buChar char="•"/>
            </a:pPr>
            <a:r>
              <a:rPr lang="es-AR" sz="1500" dirty="0">
                <a:sym typeface="Arial"/>
              </a:rPr>
              <a:t>Desarrollo de productos y servicios</a:t>
            </a:r>
          </a:p>
          <a:p>
            <a:pPr marL="342900" lvl="1" indent="-342900">
              <a:lnSpc>
                <a:spcPct val="135000"/>
              </a:lnSpc>
              <a:spcBef>
                <a:spcPts val="0"/>
              </a:spcBef>
              <a:buClrTx/>
              <a:buSzPct val="100000"/>
              <a:buFont typeface="Arial" pitchFamily="34" charset="0"/>
              <a:buChar char="•"/>
            </a:pPr>
            <a:r>
              <a:rPr lang="es-AR" sz="1500" dirty="0">
                <a:sym typeface="Arial"/>
              </a:rPr>
              <a:t>Marketing, ventas, distribución y Servicio al cliente</a:t>
            </a:r>
          </a:p>
          <a:p>
            <a:pPr marL="342900" lvl="1" indent="-342900">
              <a:lnSpc>
                <a:spcPct val="135000"/>
              </a:lnSpc>
              <a:spcBef>
                <a:spcPts val="0"/>
              </a:spcBef>
              <a:buClrTx/>
              <a:buSzPct val="100000"/>
              <a:buFont typeface="Arial" pitchFamily="34" charset="0"/>
              <a:buChar char="•"/>
            </a:pPr>
            <a:r>
              <a:rPr lang="es-AR" sz="1500" dirty="0">
                <a:sym typeface="Arial"/>
              </a:rPr>
              <a:t>Diversidad de proveedores</a:t>
            </a:r>
          </a:p>
          <a:p>
            <a:pPr marL="342900" indent="-342900">
              <a:lnSpc>
                <a:spcPct val="135000"/>
              </a:lnSpc>
              <a:spcBef>
                <a:spcPts val="0"/>
              </a:spcBef>
              <a:buClrTx/>
              <a:buSzPct val="100000"/>
              <a:buFont typeface="Arial" pitchFamily="34" charset="0"/>
              <a:buChar char="•"/>
            </a:pPr>
            <a:endParaRPr lang="es-AR" sz="1500" dirty="0">
              <a:sym typeface="Arial"/>
            </a:endParaRPr>
          </a:p>
        </p:txBody>
      </p:sp>
    </p:spTree>
    <p:extLst>
      <p:ext uri="{BB962C8B-B14F-4D97-AF65-F5344CB8AC3E}">
        <p14:creationId xmlns:p14="http://schemas.microsoft.com/office/powerpoint/2010/main" val="340826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stretch>
            <a:fillRect/>
          </a:stretch>
        </p:blipFill>
        <p:spPr>
          <a:xfrm>
            <a:off x="-397" y="-297"/>
            <a:ext cx="9144793" cy="6858594"/>
          </a:xfrm>
          <a:prstGeom prst="rect">
            <a:avLst/>
          </a:prstGeom>
        </p:spPr>
      </p:pic>
      <p:pic>
        <p:nvPicPr>
          <p:cNvPr id="11" name="Picture 1"/>
          <p:cNvPicPr>
            <a:picLocks noChangeAspect="1"/>
          </p:cNvPicPr>
          <p:nvPr/>
        </p:nvPicPr>
        <p:blipFill>
          <a:blip r:embed="rId5" cstate="print">
            <a:lum bright="70000" contrast="-70000"/>
          </a:blip>
          <a:stretch>
            <a:fillRect/>
          </a:stretch>
        </p:blipFill>
        <p:spPr>
          <a:xfrm>
            <a:off x="1220887" y="499171"/>
            <a:ext cx="7008713" cy="5773271"/>
          </a:xfrm>
          <a:prstGeom prst="rect">
            <a:avLst/>
          </a:prstGeom>
        </p:spPr>
      </p:pic>
      <p:sp>
        <p:nvSpPr>
          <p:cNvPr id="14" name="13 Rectángulo"/>
          <p:cNvSpPr/>
          <p:nvPr/>
        </p:nvSpPr>
        <p:spPr>
          <a:xfrm>
            <a:off x="609600" y="685800"/>
            <a:ext cx="8077200" cy="56388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t="53353" b="15757"/>
          <a:stretch>
            <a:fillRect/>
          </a:stretch>
        </p:blipFill>
        <p:spPr>
          <a:xfrm>
            <a:off x="1145630" y="4191000"/>
            <a:ext cx="7153835" cy="2209800"/>
          </a:xfrm>
          <a:prstGeom prst="rect">
            <a:avLst/>
          </a:prstGeom>
        </p:spPr>
      </p:pic>
      <p:sp>
        <p:nvSpPr>
          <p:cNvPr id="8" name="TextBox 7"/>
          <p:cNvSpPr txBox="1"/>
          <p:nvPr/>
        </p:nvSpPr>
        <p:spPr>
          <a:xfrm>
            <a:off x="1063844" y="6289330"/>
            <a:ext cx="7609072" cy="523220"/>
          </a:xfrm>
          <a:prstGeom prst="rect">
            <a:avLst/>
          </a:prstGeom>
          <a:noFill/>
        </p:spPr>
        <p:txBody>
          <a:bodyPr wrap="square" rtlCol="0">
            <a:spAutoFit/>
          </a:bodyPr>
          <a:lstStyle/>
          <a:p>
            <a:pPr algn="ctr"/>
            <a:r>
              <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Los </a:t>
            </a:r>
            <a:r>
              <a:rPr lang="en-US" sz="2800" b="1"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fundamentos</a:t>
            </a:r>
            <a:endPar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 name="TextBox 2"/>
          <p:cNvSpPr txBox="1"/>
          <p:nvPr/>
        </p:nvSpPr>
        <p:spPr>
          <a:xfrm>
            <a:off x="685800" y="76200"/>
            <a:ext cx="8153401" cy="523220"/>
          </a:xfrm>
          <a:prstGeom prst="rect">
            <a:avLst/>
          </a:prstGeom>
          <a:noFill/>
        </p:spPr>
        <p:txBody>
          <a:bodyPr wrap="square" rtlCol="0">
            <a:spAutoFit/>
          </a:bodyPr>
          <a:lstStyle/>
          <a:p>
            <a:pPr algn="ctr">
              <a:buClr>
                <a:schemeClr val="dk1"/>
              </a:buClr>
              <a:buSzPct val="100000"/>
            </a:pPr>
            <a:r>
              <a:rPr lang="en-US" sz="2800" b="1" i="1" kern="0" dirty="0">
                <a:solidFill>
                  <a:srgbClr val="000000">
                    <a:lumMod val="75000"/>
                    <a:lumOff val="25000"/>
                  </a:srgbClr>
                </a:solidFill>
                <a:cs typeface="Arial"/>
                <a:sym typeface="Arial"/>
              </a:rPr>
              <a:t>GDIB </a:t>
            </a:r>
            <a:r>
              <a:rPr lang="en-US" sz="2800" b="1" i="1" kern="0" dirty="0" err="1">
                <a:solidFill>
                  <a:srgbClr val="000000">
                    <a:lumMod val="75000"/>
                    <a:lumOff val="25000"/>
                  </a:srgbClr>
                </a:solidFill>
                <a:cs typeface="Arial"/>
                <a:sym typeface="Arial"/>
              </a:rPr>
              <a:t>Acciones</a:t>
            </a:r>
            <a:r>
              <a:rPr lang="en-US" sz="2800" b="1" i="1" kern="0" dirty="0">
                <a:solidFill>
                  <a:srgbClr val="000000">
                    <a:lumMod val="75000"/>
                    <a:lumOff val="25000"/>
                  </a:srgbClr>
                </a:solidFill>
                <a:cs typeface="Arial"/>
                <a:sym typeface="Arial"/>
              </a:rPr>
              <a:t> - </a:t>
            </a:r>
            <a:r>
              <a:rPr lang="es-AR" sz="2800" b="1" i="1" kern="0" dirty="0">
                <a:solidFill>
                  <a:srgbClr val="000000">
                    <a:lumMod val="75000"/>
                    <a:lumOff val="25000"/>
                  </a:srgbClr>
                </a:solidFill>
                <a:cs typeface="Arial"/>
                <a:sym typeface="Arial"/>
              </a:rPr>
              <a:t>Impulsar la estrategia</a:t>
            </a:r>
          </a:p>
        </p:txBody>
      </p:sp>
      <p:sp>
        <p:nvSpPr>
          <p:cNvPr id="10" name="Subtitle 2"/>
          <p:cNvSpPr>
            <a:spLocks noGrp="1"/>
          </p:cNvSpPr>
          <p:nvPr>
            <p:ph type="subTitle" idx="4294967295"/>
          </p:nvPr>
        </p:nvSpPr>
        <p:spPr>
          <a:xfrm>
            <a:off x="751967" y="1371600"/>
            <a:ext cx="7858633" cy="2743200"/>
          </a:xfrm>
          <a:prstGeom prst="rect">
            <a:avLst/>
          </a:prstGeom>
          <a:noFill/>
        </p:spPr>
        <p:txBody>
          <a:bodyPr/>
          <a:lstStyle/>
          <a:p>
            <a:pPr marL="457200" lvl="0" indent="-284163">
              <a:lnSpc>
                <a:spcPct val="114000"/>
              </a:lnSpc>
              <a:spcAft>
                <a:spcPts val="600"/>
              </a:spcAft>
              <a:buFont typeface="Arial" panose="020B0604020202020204" pitchFamily="34" charset="0"/>
              <a:buChar char="•"/>
            </a:pPr>
            <a:r>
              <a:rPr lang="es-AR" sz="2000" b="1" dirty="0">
                <a:solidFill>
                  <a:schemeClr val="tx1">
                    <a:lumMod val="85000"/>
                    <a:lumOff val="15000"/>
                  </a:schemeClr>
                </a:solidFill>
              </a:rPr>
              <a:t>Desarrollar </a:t>
            </a:r>
            <a:r>
              <a:rPr lang="es-AR" sz="2000" dirty="0">
                <a:solidFill>
                  <a:schemeClr val="tx1">
                    <a:lumMod val="85000"/>
                    <a:lumOff val="15000"/>
                  </a:schemeClr>
                </a:solidFill>
              </a:rPr>
              <a:t>una sólida justificación para la visión y la estrategia de D&amp;I y alinearla con los objetivos organizacionales.</a:t>
            </a:r>
          </a:p>
          <a:p>
            <a:pPr marL="457200" lvl="0" indent="-284163" algn="l">
              <a:lnSpc>
                <a:spcPct val="114000"/>
              </a:lnSpc>
              <a:spcAft>
                <a:spcPts val="600"/>
              </a:spcAft>
              <a:buFont typeface="Arial" panose="020B0604020202020204" pitchFamily="34" charset="0"/>
              <a:buChar char="•"/>
            </a:pPr>
            <a:r>
              <a:rPr lang="es-AR" sz="2000" b="1" dirty="0">
                <a:solidFill>
                  <a:schemeClr val="tx1">
                    <a:lumMod val="85000"/>
                    <a:lumOff val="15000"/>
                  </a:schemeClr>
                </a:solidFill>
              </a:rPr>
              <a:t>Responsabilizar </a:t>
            </a:r>
            <a:r>
              <a:rPr lang="es-AR" sz="2000" dirty="0">
                <a:solidFill>
                  <a:schemeClr val="tx1">
                    <a:lumMod val="85000"/>
                    <a:lumOff val="15000"/>
                  </a:schemeClr>
                </a:solidFill>
              </a:rPr>
              <a:t>a los líderes por la implementación de la visión de D&amp;I en la organización, estableciendo objetivos, logrando resultados y siendo modelos a seguir.</a:t>
            </a:r>
          </a:p>
          <a:p>
            <a:pPr marL="457200" lvl="0" indent="-284163" algn="l">
              <a:lnSpc>
                <a:spcPct val="114000"/>
              </a:lnSpc>
              <a:spcAft>
                <a:spcPts val="600"/>
              </a:spcAft>
              <a:buFont typeface="Arial" panose="020B0604020202020204" pitchFamily="34" charset="0"/>
              <a:buChar char="•"/>
            </a:pPr>
            <a:r>
              <a:rPr lang="es-AR" sz="2000" b="1" dirty="0">
                <a:solidFill>
                  <a:schemeClr val="tx1">
                    <a:lumMod val="85000"/>
                    <a:lumOff val="15000"/>
                  </a:schemeClr>
                </a:solidFill>
              </a:rPr>
              <a:t>Proporcionar</a:t>
            </a:r>
            <a:r>
              <a:rPr lang="es-AR" sz="2000" dirty="0">
                <a:solidFill>
                  <a:schemeClr val="tx1">
                    <a:lumMod val="85000"/>
                    <a:lumOff val="15000"/>
                  </a:schemeClr>
                </a:solidFill>
              </a:rPr>
              <a:t> una estructura  de soporte que tenga la autoridad y el presupuesto para implementar efectivamente las iniciativas de D&amp;I.</a:t>
            </a:r>
          </a:p>
          <a:p>
            <a:pPr algn="l"/>
            <a:endParaRPr lang="es-AR" sz="1800" dirty="0"/>
          </a:p>
        </p:txBody>
      </p:sp>
    </p:spTree>
    <p:custDataLst>
      <p:tags r:id="rId1"/>
    </p:custDataLst>
    <p:extLst>
      <p:ext uri="{BB962C8B-B14F-4D97-AF65-F5344CB8AC3E}">
        <p14:creationId xmlns:p14="http://schemas.microsoft.com/office/powerpoint/2010/main" val="2054903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22408">
        <p15:prstTrans prst="pageCurlDouble"/>
      </p:transition>
    </mc:Choice>
    <mc:Fallback xmlns="">
      <p:transition spd="slow" advTm="22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Effect transition="in" filter="fade">
                                      <p:cBhvr>
                                        <p:cTn id="9" dur="30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3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1"/>
                                        </p:tgtEl>
                                        <p:attrNameLst>
                                          <p:attrName>style.opacity</p:attrName>
                                        </p:attrNameLst>
                                      </p:cBhvr>
                                      <p:to>
                                        <p:strVal val="0.15"/>
                                      </p:to>
                                    </p:set>
                                    <p:animEffect filter="image" prLst="opacity: 0.15">
                                      <p:cBhvr rctx="IE">
                                        <p:cTn id="2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stretch>
            <a:fillRect/>
          </a:stretch>
        </p:blipFill>
        <p:spPr>
          <a:xfrm>
            <a:off x="-397" y="-297"/>
            <a:ext cx="9144793" cy="6858594"/>
          </a:xfrm>
          <a:prstGeom prst="rect">
            <a:avLst/>
          </a:prstGeom>
        </p:spPr>
      </p:pic>
      <p:pic>
        <p:nvPicPr>
          <p:cNvPr id="12" name="Picture 1"/>
          <p:cNvPicPr>
            <a:picLocks noChangeAspect="1"/>
          </p:cNvPicPr>
          <p:nvPr/>
        </p:nvPicPr>
        <p:blipFill>
          <a:blip r:embed="rId5" cstate="print">
            <a:lum bright="70000" contrast="-70000"/>
          </a:blip>
          <a:stretch>
            <a:fillRect/>
          </a:stretch>
        </p:blipFill>
        <p:spPr>
          <a:xfrm>
            <a:off x="1143000" y="499171"/>
            <a:ext cx="7008713" cy="5773271"/>
          </a:xfrm>
          <a:prstGeom prst="rect">
            <a:avLst/>
          </a:prstGeom>
        </p:spPr>
      </p:pic>
      <p:sp>
        <p:nvSpPr>
          <p:cNvPr id="17" name="16 Rectángulo"/>
          <p:cNvSpPr/>
          <p:nvPr/>
        </p:nvSpPr>
        <p:spPr>
          <a:xfrm>
            <a:off x="609600" y="685800"/>
            <a:ext cx="8077200" cy="56388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TextBox 7"/>
          <p:cNvSpPr txBox="1"/>
          <p:nvPr/>
        </p:nvSpPr>
        <p:spPr>
          <a:xfrm>
            <a:off x="608609" y="6289330"/>
            <a:ext cx="8064307" cy="523220"/>
          </a:xfrm>
          <a:prstGeom prst="rect">
            <a:avLst/>
          </a:prstGeom>
          <a:noFill/>
        </p:spPr>
        <p:txBody>
          <a:bodyPr wrap="square" rtlCol="0">
            <a:spAutoFit/>
          </a:bodyPr>
          <a:lstStyle/>
          <a:p>
            <a:pPr algn="ctr"/>
            <a:r>
              <a:rPr lang="en-US" sz="2800" b="1"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Nivel</a:t>
            </a:r>
            <a:r>
              <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 </a:t>
            </a:r>
            <a:r>
              <a:rPr lang="en-US" sz="2800" b="1"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interno</a:t>
            </a:r>
            <a:endPar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 name="TextBox 2"/>
          <p:cNvSpPr txBox="1"/>
          <p:nvPr/>
        </p:nvSpPr>
        <p:spPr>
          <a:xfrm>
            <a:off x="1066800" y="86380"/>
            <a:ext cx="7543800" cy="523220"/>
          </a:xfrm>
          <a:prstGeom prst="rect">
            <a:avLst/>
          </a:prstGeom>
          <a:noFill/>
        </p:spPr>
        <p:txBody>
          <a:bodyPr wrap="square" rtlCol="0">
            <a:spAutoFit/>
          </a:bodyPr>
          <a:lstStyle/>
          <a:p>
            <a:r>
              <a:rPr lang="en-US" sz="2800" b="1" i="1" kern="0" dirty="0">
                <a:solidFill>
                  <a:srgbClr val="000000">
                    <a:lumMod val="75000"/>
                    <a:lumOff val="25000"/>
                  </a:srgbClr>
                </a:solidFill>
                <a:cs typeface="Arial"/>
                <a:sym typeface="Arial"/>
              </a:rPr>
              <a:t>GDIB </a:t>
            </a:r>
            <a:r>
              <a:rPr lang="en-US" sz="2800" b="1" i="1" kern="0" dirty="0" err="1">
                <a:solidFill>
                  <a:srgbClr val="000000">
                    <a:lumMod val="75000"/>
                    <a:lumOff val="25000"/>
                  </a:srgbClr>
                </a:solidFill>
                <a:cs typeface="Arial"/>
                <a:sym typeface="Arial"/>
              </a:rPr>
              <a:t>Acciones</a:t>
            </a:r>
            <a:r>
              <a:rPr lang="en-US" sz="2800" b="1" i="1" kern="0" dirty="0">
                <a:solidFill>
                  <a:srgbClr val="000000">
                    <a:lumMod val="75000"/>
                    <a:lumOff val="25000"/>
                  </a:srgbClr>
                </a:solidFill>
                <a:cs typeface="Arial"/>
                <a:sym typeface="Arial"/>
              </a:rPr>
              <a:t> - </a:t>
            </a:r>
            <a:r>
              <a:rPr lang="en-US" sz="2800" b="1" i="1" kern="0" dirty="0" err="1">
                <a:solidFill>
                  <a:srgbClr val="000000">
                    <a:lumMod val="75000"/>
                    <a:lumOff val="25000"/>
                  </a:srgbClr>
                </a:solidFill>
                <a:cs typeface="Arial"/>
                <a:sym typeface="Arial"/>
              </a:rPr>
              <a:t>Atraer</a:t>
            </a:r>
            <a:r>
              <a:rPr lang="en-US" sz="2800" b="1" i="1" kern="0" dirty="0">
                <a:solidFill>
                  <a:srgbClr val="000000">
                    <a:lumMod val="75000"/>
                    <a:lumOff val="25000"/>
                  </a:srgbClr>
                </a:solidFill>
                <a:cs typeface="Arial"/>
                <a:sym typeface="Arial"/>
              </a:rPr>
              <a:t> &amp; </a:t>
            </a:r>
            <a:r>
              <a:rPr lang="en-US" sz="2800" b="1" i="1" kern="0" dirty="0" err="1">
                <a:solidFill>
                  <a:srgbClr val="000000">
                    <a:lumMod val="75000"/>
                    <a:lumOff val="25000"/>
                  </a:srgbClr>
                </a:solidFill>
                <a:cs typeface="Arial"/>
                <a:sym typeface="Arial"/>
              </a:rPr>
              <a:t>Retener</a:t>
            </a:r>
            <a:r>
              <a:rPr lang="en-US" sz="2800" b="1" i="1" kern="0" dirty="0">
                <a:solidFill>
                  <a:srgbClr val="000000">
                    <a:lumMod val="75000"/>
                    <a:lumOff val="25000"/>
                  </a:srgbClr>
                </a:solidFill>
                <a:cs typeface="Arial"/>
                <a:sym typeface="Arial"/>
              </a:rPr>
              <a:t> </a:t>
            </a:r>
            <a:r>
              <a:rPr lang="en-US" sz="2800" b="1" i="1" kern="0" dirty="0" err="1">
                <a:solidFill>
                  <a:srgbClr val="000000">
                    <a:lumMod val="75000"/>
                    <a:lumOff val="25000"/>
                  </a:srgbClr>
                </a:solidFill>
                <a:cs typeface="Arial"/>
                <a:sym typeface="Arial"/>
              </a:rPr>
              <a:t>talento</a:t>
            </a:r>
            <a:endParaRPr lang="en-US" sz="2800" b="1" i="1" kern="0" dirty="0">
              <a:solidFill>
                <a:srgbClr val="000000">
                  <a:lumMod val="75000"/>
                  <a:lumOff val="25000"/>
                </a:srgbClr>
              </a:solidFill>
              <a:cs typeface="Arial"/>
              <a:sym typeface="Aria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t="4700" r="48229" b="19274"/>
          <a:stretch>
            <a:fillRect/>
          </a:stretch>
        </p:blipFill>
        <p:spPr>
          <a:xfrm>
            <a:off x="1119730" y="762000"/>
            <a:ext cx="3680870" cy="5410200"/>
          </a:xfrm>
          <a:prstGeom prst="rect">
            <a:avLst/>
          </a:prstGeom>
        </p:spPr>
      </p:pic>
      <p:sp>
        <p:nvSpPr>
          <p:cNvPr id="11" name="Subtitle 2"/>
          <p:cNvSpPr>
            <a:spLocks noGrp="1"/>
          </p:cNvSpPr>
          <p:nvPr>
            <p:ph type="subTitle" idx="4294967295"/>
          </p:nvPr>
        </p:nvSpPr>
        <p:spPr>
          <a:xfrm>
            <a:off x="4572000" y="685800"/>
            <a:ext cx="4267200" cy="4724400"/>
          </a:xfrm>
          <a:prstGeom prst="rect">
            <a:avLst/>
          </a:prstGeom>
          <a:noFill/>
        </p:spPr>
        <p:txBody>
          <a:bodyPr/>
          <a:lstStyle/>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Asegurar </a:t>
            </a:r>
            <a:r>
              <a:rPr lang="es-AR" sz="2000" dirty="0">
                <a:solidFill>
                  <a:schemeClr val="tx1">
                    <a:lumMod val="85000"/>
                    <a:lumOff val="15000"/>
                  </a:schemeClr>
                </a:solidFill>
              </a:rPr>
              <a:t>que la D&amp;I está integrada en los procesos de reclutamiento, desarrollo de talento, promoción, y retención.</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Lograr </a:t>
            </a:r>
            <a:r>
              <a:rPr lang="es-AR" sz="2000" dirty="0">
                <a:solidFill>
                  <a:schemeClr val="tx1">
                    <a:lumMod val="85000"/>
                    <a:lumOff val="15000"/>
                  </a:schemeClr>
                </a:solidFill>
              </a:rPr>
              <a:t>flexibilidad laboral y e integración de la vida laboral y personal.</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Asegurar </a:t>
            </a:r>
            <a:r>
              <a:rPr lang="es-AR" sz="2000" dirty="0">
                <a:solidFill>
                  <a:schemeClr val="tx1">
                    <a:lumMod val="85000"/>
                    <a:lumOff val="15000"/>
                  </a:schemeClr>
                </a:solidFill>
              </a:rPr>
              <a:t>que el diseño y clasificación de puestos estén libres de sesgos y que la compensación sea equitativa</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Educar</a:t>
            </a:r>
            <a:r>
              <a:rPr lang="es-AR" sz="2000" dirty="0">
                <a:solidFill>
                  <a:schemeClr val="tx1">
                    <a:lumMod val="85000"/>
                    <a:lumOff val="15000"/>
                  </a:schemeClr>
                </a:solidFill>
              </a:rPr>
              <a:t> a los líderes y empleados para que tengan un alto nivel de competencia en D&amp;I.</a:t>
            </a:r>
          </a:p>
        </p:txBody>
      </p:sp>
    </p:spTree>
    <p:custDataLst>
      <p:tags r:id="rId1"/>
    </p:custDataLst>
    <p:extLst>
      <p:ext uri="{BB962C8B-B14F-4D97-AF65-F5344CB8AC3E}">
        <p14:creationId xmlns:p14="http://schemas.microsoft.com/office/powerpoint/2010/main" val="358382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7183">
        <p15:prstTrans prst="pageCurlDouble"/>
      </p:transition>
    </mc:Choice>
    <mc:Fallback xmlns="">
      <p:transition spd="slow" advTm="17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2"/>
                                        </p:tgtEl>
                                        <p:attrNameLst>
                                          <p:attrName>style.opacity</p:attrName>
                                        </p:attrNameLst>
                                      </p:cBhvr>
                                      <p:to>
                                        <p:strVal val="0.15"/>
                                      </p:to>
                                    </p:set>
                                    <p:animEffect filter="image" prLst="opacity: 0.15">
                                      <p:cBhvr rctx="IE">
                                        <p:cTn id="22"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stretch>
            <a:fillRect/>
          </a:stretch>
        </p:blipFill>
        <p:spPr>
          <a:xfrm>
            <a:off x="-397" y="-297"/>
            <a:ext cx="9144793" cy="6858594"/>
          </a:xfrm>
          <a:prstGeom prst="rect">
            <a:avLst/>
          </a:prstGeom>
        </p:spPr>
      </p:pic>
      <p:pic>
        <p:nvPicPr>
          <p:cNvPr id="14" name="Picture 1"/>
          <p:cNvPicPr>
            <a:picLocks noChangeAspect="1"/>
          </p:cNvPicPr>
          <p:nvPr/>
        </p:nvPicPr>
        <p:blipFill>
          <a:blip r:embed="rId5" cstate="print">
            <a:lum bright="70000" contrast="-70000"/>
          </a:blip>
          <a:stretch>
            <a:fillRect/>
          </a:stretch>
        </p:blipFill>
        <p:spPr>
          <a:xfrm>
            <a:off x="1220887" y="499171"/>
            <a:ext cx="7008713" cy="5773271"/>
          </a:xfrm>
          <a:prstGeom prst="rect">
            <a:avLst/>
          </a:prstGeom>
        </p:spPr>
      </p:pic>
      <p:sp>
        <p:nvSpPr>
          <p:cNvPr id="17" name="16 Rectángulo"/>
          <p:cNvSpPr/>
          <p:nvPr/>
        </p:nvSpPr>
        <p:spPr>
          <a:xfrm>
            <a:off x="609600" y="688430"/>
            <a:ext cx="8077200" cy="56388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TextBox 7"/>
          <p:cNvSpPr txBox="1"/>
          <p:nvPr/>
        </p:nvSpPr>
        <p:spPr>
          <a:xfrm>
            <a:off x="912913" y="6289330"/>
            <a:ext cx="8064307" cy="523220"/>
          </a:xfrm>
          <a:prstGeom prst="rect">
            <a:avLst/>
          </a:prstGeom>
          <a:noFill/>
        </p:spPr>
        <p:txBody>
          <a:bodyPr wrap="square" rtlCol="0">
            <a:spAutoFit/>
          </a:bodyPr>
          <a:lstStyle/>
          <a:p>
            <a:pPr algn="ctr"/>
            <a:r>
              <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NIVEL EXTERNO</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l="47551" b="17211"/>
          <a:stretch>
            <a:fillRect/>
          </a:stretch>
        </p:blipFill>
        <p:spPr>
          <a:xfrm>
            <a:off x="4507468" y="472966"/>
            <a:ext cx="3814098" cy="5807271"/>
          </a:xfrm>
          <a:prstGeom prst="rect">
            <a:avLst/>
          </a:prstGeom>
        </p:spPr>
      </p:pic>
      <p:sp>
        <p:nvSpPr>
          <p:cNvPr id="3" name="TextBox 2"/>
          <p:cNvSpPr txBox="1"/>
          <p:nvPr/>
        </p:nvSpPr>
        <p:spPr>
          <a:xfrm>
            <a:off x="381000" y="76200"/>
            <a:ext cx="8610600" cy="523220"/>
          </a:xfrm>
          <a:prstGeom prst="rect">
            <a:avLst/>
          </a:prstGeom>
          <a:noFill/>
        </p:spPr>
        <p:txBody>
          <a:bodyPr wrap="square" rtlCol="0">
            <a:spAutoFit/>
          </a:bodyPr>
          <a:lstStyle/>
          <a:p>
            <a:pPr algn="ctr"/>
            <a:r>
              <a:rPr lang="en-US" sz="2800" b="1" i="1" kern="0" dirty="0">
                <a:solidFill>
                  <a:srgbClr val="000000">
                    <a:lumMod val="75000"/>
                    <a:lumOff val="25000"/>
                  </a:srgbClr>
                </a:solidFill>
                <a:cs typeface="Arial"/>
                <a:sym typeface="Arial"/>
              </a:rPr>
              <a:t>GDIB Actions – </a:t>
            </a:r>
            <a:r>
              <a:rPr lang="en-US" sz="2800" b="1" i="1" kern="0" dirty="0" err="1">
                <a:solidFill>
                  <a:srgbClr val="000000">
                    <a:lumMod val="75000"/>
                    <a:lumOff val="25000"/>
                  </a:srgbClr>
                </a:solidFill>
                <a:cs typeface="Arial"/>
                <a:sym typeface="Arial"/>
              </a:rPr>
              <a:t>Escuchar</a:t>
            </a:r>
            <a:r>
              <a:rPr lang="en-US" sz="2800" b="1" i="1" kern="0" dirty="0">
                <a:solidFill>
                  <a:srgbClr val="000000">
                    <a:lumMod val="75000"/>
                    <a:lumOff val="25000"/>
                  </a:srgbClr>
                </a:solidFill>
                <a:cs typeface="Arial"/>
                <a:sym typeface="Arial"/>
              </a:rPr>
              <a:t> y </a:t>
            </a:r>
            <a:r>
              <a:rPr lang="en-US" sz="2800" b="1" i="1" kern="0" dirty="0" err="1">
                <a:solidFill>
                  <a:srgbClr val="000000">
                    <a:lumMod val="75000"/>
                    <a:lumOff val="25000"/>
                  </a:srgbClr>
                </a:solidFill>
                <a:cs typeface="Arial"/>
                <a:sym typeface="Arial"/>
              </a:rPr>
              <a:t>servir</a:t>
            </a:r>
            <a:r>
              <a:rPr lang="en-US" sz="2800" b="1" i="1" kern="0" dirty="0">
                <a:solidFill>
                  <a:srgbClr val="000000">
                    <a:lumMod val="75000"/>
                    <a:lumOff val="25000"/>
                  </a:srgbClr>
                </a:solidFill>
                <a:cs typeface="Arial"/>
                <a:sym typeface="Arial"/>
              </a:rPr>
              <a:t> a la </a:t>
            </a:r>
            <a:r>
              <a:rPr lang="en-US" sz="2800" b="1" i="1" kern="0" dirty="0" err="1">
                <a:solidFill>
                  <a:srgbClr val="000000">
                    <a:lumMod val="75000"/>
                    <a:lumOff val="25000"/>
                  </a:srgbClr>
                </a:solidFill>
                <a:cs typeface="Arial"/>
                <a:sym typeface="Arial"/>
              </a:rPr>
              <a:t>sociedad</a:t>
            </a:r>
            <a:endParaRPr lang="en-US" sz="2800" b="1" i="1" kern="0" dirty="0">
              <a:solidFill>
                <a:srgbClr val="000000">
                  <a:lumMod val="75000"/>
                  <a:lumOff val="25000"/>
                </a:srgbClr>
              </a:solidFill>
              <a:cs typeface="Arial"/>
              <a:sym typeface="Arial"/>
            </a:endParaRPr>
          </a:p>
        </p:txBody>
      </p:sp>
      <p:sp>
        <p:nvSpPr>
          <p:cNvPr id="13" name="Subtitle 2"/>
          <p:cNvSpPr>
            <a:spLocks noGrp="1"/>
          </p:cNvSpPr>
          <p:nvPr>
            <p:ph type="subTitle" idx="4294967295"/>
          </p:nvPr>
        </p:nvSpPr>
        <p:spPr>
          <a:xfrm>
            <a:off x="533401" y="914400"/>
            <a:ext cx="4114799" cy="3810000"/>
          </a:xfrm>
          <a:prstGeom prst="rect">
            <a:avLst/>
          </a:prstGeom>
          <a:noFill/>
        </p:spPr>
        <p:txBody>
          <a:bodyPr/>
          <a:lstStyle/>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Promover</a:t>
            </a:r>
            <a:r>
              <a:rPr lang="es-AR" sz="2000" dirty="0">
                <a:solidFill>
                  <a:schemeClr val="tx1">
                    <a:lumMod val="85000"/>
                    <a:lumOff val="15000"/>
                  </a:schemeClr>
                </a:solidFill>
              </a:rPr>
              <a:t> avances de D&amp;I dentro de la comunidad local y la sociedad en su conjunto.</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Incluir</a:t>
            </a:r>
            <a:r>
              <a:rPr lang="es-AR" sz="2000" dirty="0">
                <a:solidFill>
                  <a:schemeClr val="tx1">
                    <a:lumMod val="85000"/>
                    <a:lumOff val="15000"/>
                  </a:schemeClr>
                </a:solidFill>
              </a:rPr>
              <a:t> prácticas de D&amp;I  en el desarrollo de productos y servicios para atender a clientes diversos.</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Integrar</a:t>
            </a:r>
            <a:r>
              <a:rPr lang="es-AR" sz="2000" dirty="0">
                <a:solidFill>
                  <a:schemeClr val="tx1">
                    <a:lumMod val="85000"/>
                    <a:lumOff val="15000"/>
                  </a:schemeClr>
                </a:solidFill>
              </a:rPr>
              <a:t> a la D&amp;I en los procesos de marketing y servicio al cliente.</a:t>
            </a:r>
          </a:p>
          <a:p>
            <a:pPr marL="457200" indent="-284163">
              <a:spcAft>
                <a:spcPts val="600"/>
              </a:spcAft>
              <a:buFont typeface="Arial" panose="020B0604020202020204" pitchFamily="34" charset="0"/>
              <a:buChar char="•"/>
            </a:pPr>
            <a:r>
              <a:rPr lang="es-AR" sz="2000" b="1" dirty="0">
                <a:solidFill>
                  <a:schemeClr val="tx1">
                    <a:lumMod val="85000"/>
                    <a:lumOff val="15000"/>
                  </a:schemeClr>
                </a:solidFill>
              </a:rPr>
              <a:t>Promover</a:t>
            </a:r>
            <a:r>
              <a:rPr lang="es-AR" sz="2000" dirty="0">
                <a:solidFill>
                  <a:schemeClr val="tx1">
                    <a:lumMod val="85000"/>
                    <a:lumOff val="15000"/>
                  </a:schemeClr>
                </a:solidFill>
              </a:rPr>
              <a:t> y consolidar una base de proveedores diversa y alentar a los proveedores para avanzar en D&amp;I</a:t>
            </a:r>
          </a:p>
        </p:txBody>
      </p:sp>
    </p:spTree>
    <p:custDataLst>
      <p:tags r:id="rId1"/>
    </p:custDataLst>
    <p:extLst>
      <p:ext uri="{BB962C8B-B14F-4D97-AF65-F5344CB8AC3E}">
        <p14:creationId xmlns:p14="http://schemas.microsoft.com/office/powerpoint/2010/main" val="8536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4616">
        <p15:prstTrans prst="pageCurlDouble"/>
      </p:transition>
    </mc:Choice>
    <mc:Fallback xmlns="">
      <p:transition spd="slow" advTm="14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300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4"/>
                                        </p:tgtEl>
                                        <p:attrNameLst>
                                          <p:attrName>style.opacity</p:attrName>
                                        </p:attrNameLst>
                                      </p:cBhvr>
                                      <p:to>
                                        <p:strVal val="0.15"/>
                                      </p:to>
                                    </p:set>
                                    <p:animEffect filter="image" prLst="opacity: 0.15">
                                      <p:cBhvr rctx="IE">
                                        <p:cTn id="22"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stretch>
            <a:fillRect/>
          </a:stretch>
        </p:blipFill>
        <p:spPr>
          <a:xfrm>
            <a:off x="-397" y="-297"/>
            <a:ext cx="9144793" cy="6858594"/>
          </a:xfrm>
          <a:prstGeom prst="rect">
            <a:avLst/>
          </a:prstGeom>
        </p:spPr>
      </p:pic>
      <p:pic>
        <p:nvPicPr>
          <p:cNvPr id="15" name="Picture 1"/>
          <p:cNvPicPr>
            <a:picLocks noChangeAspect="1"/>
          </p:cNvPicPr>
          <p:nvPr/>
        </p:nvPicPr>
        <p:blipFill>
          <a:blip r:embed="rId5" cstate="print">
            <a:lum bright="70000" contrast="-70000"/>
          </a:blip>
          <a:stretch>
            <a:fillRect/>
          </a:stretch>
        </p:blipFill>
        <p:spPr>
          <a:xfrm>
            <a:off x="1143000" y="499171"/>
            <a:ext cx="7008713" cy="5773271"/>
          </a:xfrm>
          <a:prstGeom prst="rect">
            <a:avLst/>
          </a:prstGeom>
        </p:spPr>
      </p:pic>
      <p:sp>
        <p:nvSpPr>
          <p:cNvPr id="16" name="15 Rectángulo"/>
          <p:cNvSpPr/>
          <p:nvPr/>
        </p:nvSpPr>
        <p:spPr>
          <a:xfrm>
            <a:off x="609600" y="672664"/>
            <a:ext cx="8077200" cy="56388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TextBox 7"/>
          <p:cNvSpPr txBox="1"/>
          <p:nvPr/>
        </p:nvSpPr>
        <p:spPr>
          <a:xfrm>
            <a:off x="1001528" y="6297276"/>
            <a:ext cx="7609072" cy="523220"/>
          </a:xfrm>
          <a:prstGeom prst="rect">
            <a:avLst/>
          </a:prstGeom>
          <a:noFill/>
        </p:spPr>
        <p:txBody>
          <a:bodyPr wrap="square" rtlCol="0">
            <a:spAutoFit/>
          </a:bodyPr>
          <a:lstStyle/>
          <a:p>
            <a:pPr algn="ctr"/>
            <a:r>
              <a:rPr lang="en-US" sz="28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TENDIENDO PUENTES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l="32357" t="37866" r="29558" b="28281"/>
          <a:stretch>
            <a:fillRect/>
          </a:stretch>
        </p:blipFill>
        <p:spPr>
          <a:xfrm>
            <a:off x="3352800" y="3124200"/>
            <a:ext cx="2743200" cy="2438400"/>
          </a:xfrm>
          <a:prstGeom prst="rect">
            <a:avLst/>
          </a:prstGeom>
        </p:spPr>
      </p:pic>
      <p:sp>
        <p:nvSpPr>
          <p:cNvPr id="3" name="TextBox 2"/>
          <p:cNvSpPr txBox="1"/>
          <p:nvPr/>
        </p:nvSpPr>
        <p:spPr>
          <a:xfrm>
            <a:off x="762001" y="125188"/>
            <a:ext cx="7543800" cy="523220"/>
          </a:xfrm>
          <a:prstGeom prst="rect">
            <a:avLst/>
          </a:prstGeom>
          <a:noFill/>
        </p:spPr>
        <p:txBody>
          <a:bodyPr wrap="square" rtlCol="0">
            <a:spAutoFit/>
          </a:bodyPr>
          <a:lstStyle/>
          <a:p>
            <a:pPr algn="ctr"/>
            <a:r>
              <a:rPr lang="en-US" sz="2800" b="1" i="1" kern="0" dirty="0">
                <a:solidFill>
                  <a:srgbClr val="000000">
                    <a:lumMod val="75000"/>
                    <a:lumOff val="25000"/>
                  </a:srgbClr>
                </a:solidFill>
                <a:cs typeface="Arial"/>
                <a:sym typeface="Arial"/>
              </a:rPr>
              <a:t>GDIB Actions – </a:t>
            </a:r>
            <a:r>
              <a:rPr lang="en-US" sz="2800" b="1" i="1" kern="0" dirty="0" err="1">
                <a:solidFill>
                  <a:srgbClr val="000000">
                    <a:lumMod val="75000"/>
                    <a:lumOff val="25000"/>
                  </a:srgbClr>
                </a:solidFill>
                <a:cs typeface="Arial"/>
                <a:sym typeface="Arial"/>
              </a:rPr>
              <a:t>Alinear</a:t>
            </a:r>
            <a:r>
              <a:rPr lang="en-US" sz="2800" b="1" i="1" kern="0" dirty="0">
                <a:solidFill>
                  <a:srgbClr val="000000">
                    <a:lumMod val="75000"/>
                    <a:lumOff val="25000"/>
                  </a:srgbClr>
                </a:solidFill>
                <a:cs typeface="Arial"/>
                <a:sym typeface="Arial"/>
              </a:rPr>
              <a:t> y </a:t>
            </a:r>
            <a:r>
              <a:rPr lang="en-US" sz="2800" b="1" i="1" kern="0" dirty="0" err="1">
                <a:solidFill>
                  <a:srgbClr val="000000">
                    <a:lumMod val="75000"/>
                    <a:lumOff val="25000"/>
                  </a:srgbClr>
                </a:solidFill>
                <a:cs typeface="Arial"/>
                <a:sym typeface="Arial"/>
              </a:rPr>
              <a:t>conectar</a:t>
            </a:r>
            <a:endParaRPr lang="en-US" sz="2800" b="1" i="1" kern="0" dirty="0">
              <a:solidFill>
                <a:srgbClr val="000000">
                  <a:lumMod val="75000"/>
                  <a:lumOff val="25000"/>
                </a:srgbClr>
              </a:solidFill>
              <a:cs typeface="Arial"/>
              <a:sym typeface="Arial"/>
            </a:endParaRPr>
          </a:p>
        </p:txBody>
      </p:sp>
      <p:sp>
        <p:nvSpPr>
          <p:cNvPr id="12" name="Subtitle 2"/>
          <p:cNvSpPr>
            <a:spLocks noGrp="1"/>
          </p:cNvSpPr>
          <p:nvPr>
            <p:ph type="subTitle" idx="4294967295"/>
          </p:nvPr>
        </p:nvSpPr>
        <p:spPr>
          <a:xfrm>
            <a:off x="609600" y="914400"/>
            <a:ext cx="8001000" cy="2362200"/>
          </a:xfrm>
          <a:prstGeom prst="rect">
            <a:avLst/>
          </a:prstGeom>
          <a:noFill/>
        </p:spPr>
        <p:txBody>
          <a:bodyPr/>
          <a:lstStyle/>
          <a:p>
            <a:pPr marL="457200" lvl="0" indent="-284163">
              <a:spcAft>
                <a:spcPts val="600"/>
              </a:spcAft>
              <a:buFont typeface="Arial" panose="020B0604020202020204" pitchFamily="34" charset="0"/>
              <a:buChar char="•"/>
            </a:pPr>
            <a:r>
              <a:rPr lang="es-AR" sz="2000" b="1" dirty="0">
                <a:solidFill>
                  <a:schemeClr val="tx1">
                    <a:lumMod val="85000"/>
                    <a:lumOff val="15000"/>
                  </a:schemeClr>
                </a:solidFill>
              </a:rPr>
              <a:t>Asegurar</a:t>
            </a:r>
            <a:r>
              <a:rPr lang="es-AR" sz="2000" dirty="0">
                <a:solidFill>
                  <a:schemeClr val="tx1">
                    <a:lumMod val="85000"/>
                    <a:lumOff val="15000"/>
                  </a:schemeClr>
                </a:solidFill>
              </a:rPr>
              <a:t> que las decisiones de D&amp;I se basen en evaluaciones, mediciones e investigaciones.</a:t>
            </a:r>
          </a:p>
          <a:p>
            <a:pPr marL="457200" lvl="0" indent="-284163">
              <a:spcAft>
                <a:spcPts val="600"/>
              </a:spcAft>
              <a:buFont typeface="Arial" panose="020B0604020202020204" pitchFamily="34" charset="0"/>
              <a:buChar char="•"/>
            </a:pPr>
            <a:r>
              <a:rPr lang="es-AR" sz="2000" b="1" dirty="0">
                <a:solidFill>
                  <a:schemeClr val="tx1">
                    <a:lumMod val="85000"/>
                    <a:lumOff val="15000"/>
                  </a:schemeClr>
                </a:solidFill>
              </a:rPr>
              <a:t>Hacer </a:t>
            </a:r>
            <a:r>
              <a:rPr lang="es-AR" sz="2000" dirty="0">
                <a:solidFill>
                  <a:schemeClr val="tx1">
                    <a:lumMod val="85000"/>
                    <a:lumOff val="15000"/>
                  </a:schemeClr>
                </a:solidFill>
              </a:rPr>
              <a:t>de la comunicación una fuerza fundamental para el logro de las metas de D&amp;I de la organización.</a:t>
            </a:r>
          </a:p>
          <a:p>
            <a:pPr marL="457200" lvl="0" indent="-284163">
              <a:spcAft>
                <a:spcPts val="600"/>
              </a:spcAft>
              <a:buFont typeface="Arial" panose="020B0604020202020204" pitchFamily="34" charset="0"/>
              <a:buChar char="•"/>
            </a:pPr>
            <a:r>
              <a:rPr lang="es-AR" sz="2000" b="1" dirty="0">
                <a:solidFill>
                  <a:schemeClr val="tx1">
                    <a:lumMod val="85000"/>
                    <a:lumOff val="15000"/>
                  </a:schemeClr>
                </a:solidFill>
              </a:rPr>
              <a:t>Conectar </a:t>
            </a:r>
            <a:r>
              <a:rPr lang="es-AR" sz="2000" dirty="0">
                <a:solidFill>
                  <a:schemeClr val="tx1">
                    <a:lumMod val="85000"/>
                    <a:lumOff val="15000"/>
                  </a:schemeClr>
                </a:solidFill>
              </a:rPr>
              <a:t>las iniciativas de diversidad con las de sostenibilidad para aumentar la eficacia de ambas.</a:t>
            </a:r>
          </a:p>
        </p:txBody>
      </p:sp>
    </p:spTree>
    <p:custDataLst>
      <p:tags r:id="rId1"/>
    </p:custDataLst>
    <p:extLst>
      <p:ext uri="{BB962C8B-B14F-4D97-AF65-F5344CB8AC3E}">
        <p14:creationId xmlns:p14="http://schemas.microsoft.com/office/powerpoint/2010/main" val="107124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7427">
        <p15:prstTrans prst="pageCurlDouble"/>
      </p:transition>
    </mc:Choice>
    <mc:Fallback xmlns="">
      <p:transition spd="slow" advTm="17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5"/>
                                        </p:tgtEl>
                                        <p:attrNameLst>
                                          <p:attrName>style.opacity</p:attrName>
                                        </p:attrNameLst>
                                      </p:cBhvr>
                                      <p:to>
                                        <p:strVal val="0.15"/>
                                      </p:to>
                                    </p:set>
                                    <p:animEffect filter="image" prLst="opacity: 0.15">
                                      <p:cBhvr rctx="IE">
                                        <p:cTn id="22"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381000" y="457200"/>
            <a:ext cx="6156176" cy="1631153"/>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sz="4000" b="1" kern="0" dirty="0">
                <a:solidFill>
                  <a:schemeClr val="tx1">
                    <a:lumMod val="75000"/>
                    <a:lumOff val="25000"/>
                  </a:schemeClr>
                </a:solidFill>
              </a:rPr>
              <a:t>Marcelo </a:t>
            </a:r>
            <a:r>
              <a:rPr lang="en-US" sz="4000" b="1" kern="0" dirty="0" err="1">
                <a:solidFill>
                  <a:schemeClr val="tx1">
                    <a:lumMod val="75000"/>
                    <a:lumOff val="25000"/>
                  </a:schemeClr>
                </a:solidFill>
              </a:rPr>
              <a:t>Baudino</a:t>
            </a:r>
            <a:endParaRPr lang="en-US" sz="4000" b="1" kern="0" dirty="0">
              <a:solidFill>
                <a:schemeClr val="tx1">
                  <a:lumMod val="75000"/>
                  <a:lumOff val="25000"/>
                </a:schemeClr>
              </a:solidFill>
            </a:endParaRPr>
          </a:p>
          <a:p>
            <a:pPr>
              <a:spcBef>
                <a:spcPct val="50000"/>
              </a:spcBef>
              <a:defRPr/>
            </a:pPr>
            <a:r>
              <a:rPr lang="en-US" sz="2400" kern="0" dirty="0" err="1">
                <a:solidFill>
                  <a:schemeClr val="tx1">
                    <a:lumMod val="75000"/>
                    <a:lumOff val="25000"/>
                  </a:schemeClr>
                </a:solidFill>
              </a:rPr>
              <a:t>Moderador</a:t>
            </a:r>
            <a:endParaRPr lang="en-US" sz="2400" kern="0" dirty="0">
              <a:solidFill>
                <a:schemeClr val="tx1">
                  <a:lumMod val="75000"/>
                  <a:lumOff val="25000"/>
                </a:schemeClr>
              </a:solidFill>
            </a:endParaRPr>
          </a:p>
          <a:p>
            <a:pPr>
              <a:defRPr/>
            </a:pPr>
            <a:r>
              <a:rPr lang="en-US" sz="2400" kern="0" dirty="0">
                <a:solidFill>
                  <a:schemeClr val="tx1">
                    <a:lumMod val="75000"/>
                    <a:lumOff val="25000"/>
                  </a:schemeClr>
                </a:solidFill>
              </a:rPr>
              <a:t>ICEBERG Inteligencia Cultural</a:t>
            </a:r>
            <a:endParaRPr lang="es-AR" sz="2400" kern="0" dirty="0">
              <a:solidFill>
                <a:schemeClr val="tx1">
                  <a:lumMod val="75000"/>
                  <a:lumOff val="25000"/>
                </a:schemeClr>
              </a:solidFill>
            </a:endParaRPr>
          </a:p>
        </p:txBody>
      </p:sp>
      <p:sp>
        <p:nvSpPr>
          <p:cNvPr id="14" name="Text Box 9"/>
          <p:cNvSpPr txBox="1">
            <a:spLocks noChangeArrowheads="1"/>
          </p:cNvSpPr>
          <p:nvPr/>
        </p:nvSpPr>
        <p:spPr bwMode="auto">
          <a:xfrm>
            <a:off x="5181600" y="2979066"/>
            <a:ext cx="3657600" cy="830934"/>
          </a:xfrm>
          <a:prstGeom prst="rect">
            <a:avLst/>
          </a:prstGeom>
          <a:noFill/>
          <a:ln w="9525">
            <a:noFill/>
            <a:miter lim="800000"/>
            <a:headEnd/>
            <a:tailEnd/>
          </a:ln>
        </p:spPr>
        <p:txBody>
          <a:bodyPr wrap="square" lIns="91385" tIns="45689" rIns="91385" bIns="45689">
            <a:spAutoFit/>
          </a:bodyPr>
          <a:lstStyle/>
          <a:p>
            <a:pPr algn="r">
              <a:spcBef>
                <a:spcPct val="50000"/>
              </a:spcBef>
              <a:defRPr/>
            </a:pPr>
            <a:r>
              <a:rPr lang="es-CO" sz="2400" kern="0" dirty="0">
                <a:solidFill>
                  <a:schemeClr val="tx1">
                    <a:lumMod val="75000"/>
                    <a:lumOff val="25000"/>
                  </a:schemeClr>
                </a:solidFill>
              </a:rPr>
              <a:t>¡Participa con tus preguntas y comentarios!</a:t>
            </a:r>
          </a:p>
        </p:txBody>
      </p:sp>
      <p:pic>
        <p:nvPicPr>
          <p:cNvPr id="15" name="Picture 4" descr="https://lh3.ggpht.com/j36wkME3HmSg6vykagILMyI8aO6dMQlquqRwWxFFP4U3brBF3WZ5u9dIB_Z7bdnq6EyG=h9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97" r="79044" b="66540"/>
          <a:stretch/>
        </p:blipFill>
        <p:spPr bwMode="auto">
          <a:xfrm>
            <a:off x="568090" y="2668391"/>
            <a:ext cx="1641710" cy="251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5" t="50000" r="82430" b="8319"/>
          <a:stretch/>
        </p:blipFill>
        <p:spPr bwMode="auto">
          <a:xfrm>
            <a:off x="2133600" y="2468828"/>
            <a:ext cx="1761847" cy="250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descr="_DSC1223.jpg"/>
          <p:cNvPicPr>
            <a:picLocks noChangeAspect="1"/>
          </p:cNvPicPr>
          <p:nvPr/>
        </p:nvPicPr>
        <p:blipFill>
          <a:blip r:embed="rId5" cstate="print"/>
          <a:srcRect l="20653" t="3306" r="19585" b="53722"/>
          <a:stretch>
            <a:fillRect/>
          </a:stretch>
        </p:blipFill>
        <p:spPr>
          <a:xfrm>
            <a:off x="6858000" y="533400"/>
            <a:ext cx="1828800" cy="1981200"/>
          </a:xfrm>
          <a:prstGeom prst="rect">
            <a:avLst/>
          </a:prstGeom>
        </p:spPr>
      </p:pic>
    </p:spTree>
    <p:extLst>
      <p:ext uri="{BB962C8B-B14F-4D97-AF65-F5344CB8AC3E}">
        <p14:creationId xmlns:p14="http://schemas.microsoft.com/office/powerpoint/2010/main" val="90198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18"/>
          <p:cNvPicPr preferRelativeResize="0"/>
          <p:nvPr/>
        </p:nvPicPr>
        <p:blipFill rotWithShape="1">
          <a:blip r:embed="rId4" cstate="print">
            <a:alphaModFix/>
          </a:blip>
          <a:srcRect t="1484" b="1475"/>
          <a:stretch/>
        </p:blipFill>
        <p:spPr>
          <a:xfrm>
            <a:off x="4" y="0"/>
            <a:ext cx="9143996" cy="6857998"/>
          </a:xfrm>
          <a:prstGeom prst="rect">
            <a:avLst/>
          </a:prstGeom>
          <a:noFill/>
          <a:ln>
            <a:noFill/>
          </a:ln>
        </p:spPr>
      </p:pic>
      <p:pic>
        <p:nvPicPr>
          <p:cNvPr id="22530" name="Picture 2" descr="http://www.diversitycollegium.org/gdib_graphics/for_print/GDIB_MODEL_COLOR.jpg"/>
          <p:cNvPicPr>
            <a:picLocks noChangeAspect="1" noChangeArrowheads="1"/>
          </p:cNvPicPr>
          <p:nvPr/>
        </p:nvPicPr>
        <p:blipFill>
          <a:blip r:embed="rId5" cstate="print"/>
          <a:srcRect t="11060" b="28111"/>
          <a:stretch>
            <a:fillRect/>
          </a:stretch>
        </p:blipFill>
        <p:spPr bwMode="auto">
          <a:xfrm>
            <a:off x="1371600" y="609600"/>
            <a:ext cx="6984000" cy="5497849"/>
          </a:xfrm>
          <a:prstGeom prst="rect">
            <a:avLst/>
          </a:prstGeom>
          <a:noFill/>
        </p:spPr>
      </p:pic>
      <p:pic>
        <p:nvPicPr>
          <p:cNvPr id="6"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228600"/>
            <a:ext cx="1607820" cy="1373553"/>
          </a:xfrm>
          <a:prstGeom prst="rect">
            <a:avLst/>
          </a:prstGeom>
        </p:spPr>
      </p:pic>
      <p:sp>
        <p:nvSpPr>
          <p:cNvPr id="5" name="TextBox 4"/>
          <p:cNvSpPr txBox="1"/>
          <p:nvPr/>
        </p:nvSpPr>
        <p:spPr>
          <a:xfrm>
            <a:off x="3048000" y="163456"/>
            <a:ext cx="3854093" cy="523220"/>
          </a:xfrm>
          <a:prstGeom prst="rect">
            <a:avLst/>
          </a:prstGeom>
          <a:noFill/>
        </p:spPr>
        <p:txBody>
          <a:bodyPr wrap="square" rtlCol="0">
            <a:spAutoFit/>
          </a:bodyPr>
          <a:lstStyle/>
          <a:p>
            <a:pPr algn="ctr"/>
            <a:r>
              <a:rPr lang="en-US" sz="2800"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The GDIB Model</a:t>
            </a:r>
          </a:p>
        </p:txBody>
      </p:sp>
      <p:sp>
        <p:nvSpPr>
          <p:cNvPr id="8" name="7 CuadroTexto"/>
          <p:cNvSpPr txBox="1"/>
          <p:nvPr/>
        </p:nvSpPr>
        <p:spPr>
          <a:xfrm>
            <a:off x="6553200" y="1143000"/>
            <a:ext cx="2362200" cy="923330"/>
          </a:xfrm>
          <a:prstGeom prst="rect">
            <a:avLst/>
          </a:prstGeom>
          <a:noFill/>
        </p:spPr>
        <p:txBody>
          <a:bodyPr wrap="square" rtlCol="0">
            <a:spAutoFit/>
          </a:bodyPr>
          <a:lstStyle/>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4 grupos</a:t>
            </a:r>
          </a:p>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14 categorías</a:t>
            </a:r>
          </a:p>
          <a:p>
            <a:pPr algn="r"/>
            <a:r>
              <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266 </a:t>
            </a:r>
            <a:r>
              <a:rPr lang="es-AR"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benchmaks</a:t>
            </a:r>
            <a:endParaRPr lang="es-AR"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endParaRPr>
          </a:p>
        </p:txBody>
      </p:sp>
    </p:spTree>
    <p:custDataLst>
      <p:tags r:id="rId1"/>
    </p:custDataLst>
    <p:extLst>
      <p:ext uri="{BB962C8B-B14F-4D97-AF65-F5344CB8AC3E}">
        <p14:creationId xmlns:p14="http://schemas.microsoft.com/office/powerpoint/2010/main" val="2459740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8660">
        <p15:prstTrans prst="pageCurlDouble"/>
      </p:transition>
    </mc:Choice>
    <mc:Fallback xmlns="">
      <p:transition spd="slow" advTm="866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ape 118"/>
          <p:cNvPicPr preferRelativeResize="0"/>
          <p:nvPr/>
        </p:nvPicPr>
        <p:blipFill rotWithShape="1">
          <a:blip r:embed="rId4" cstate="print">
            <a:alphaModFix/>
          </a:blip>
          <a:srcRect t="1484" b="1475"/>
          <a:stretch/>
        </p:blipFill>
        <p:spPr>
          <a:xfrm>
            <a:off x="0" y="0"/>
            <a:ext cx="9143996" cy="6857998"/>
          </a:xfrm>
          <a:prstGeom prst="rect">
            <a:avLst/>
          </a:prstGeom>
          <a:noFill/>
          <a:ln>
            <a:noFill/>
          </a:ln>
        </p:spPr>
      </p:pic>
      <p:graphicFrame>
        <p:nvGraphicFramePr>
          <p:cNvPr id="3" name="Diagram 2"/>
          <p:cNvGraphicFramePr/>
          <p:nvPr>
            <p:extLst/>
          </p:nvPr>
        </p:nvGraphicFramePr>
        <p:xfrm>
          <a:off x="1189848" y="1038576"/>
          <a:ext cx="7192152" cy="5057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Group 18"/>
          <p:cNvGrpSpPr/>
          <p:nvPr/>
        </p:nvGrpSpPr>
        <p:grpSpPr>
          <a:xfrm>
            <a:off x="1402768" y="1277672"/>
            <a:ext cx="454183" cy="4383363"/>
            <a:chOff x="1210358" y="1119497"/>
            <a:chExt cx="454183" cy="3899094"/>
          </a:xfrm>
        </p:grpSpPr>
        <p:sp>
          <p:nvSpPr>
            <p:cNvPr id="11" name="TextBox 10"/>
            <p:cNvSpPr txBox="1"/>
            <p:nvPr/>
          </p:nvSpPr>
          <p:spPr>
            <a:xfrm>
              <a:off x="1210358" y="1119497"/>
              <a:ext cx="451555" cy="383822"/>
            </a:xfrm>
            <a:prstGeom prst="rect">
              <a:avLst/>
            </a:prstGeom>
            <a:noFill/>
          </p:spPr>
          <p:txBody>
            <a:bodyPr wrap="square" rtlCol="0">
              <a:spAutoFit/>
            </a:bodyPr>
            <a:lstStyle/>
            <a:p>
              <a:r>
                <a:rPr lang="en-US" sz="1400" b="1" kern="0" dirty="0">
                  <a:solidFill>
                    <a:srgbClr val="FFFFFF"/>
                  </a:solidFill>
                  <a:cs typeface="Arial"/>
                  <a:sym typeface="Arial"/>
                </a:rPr>
                <a:t>5</a:t>
              </a:r>
            </a:p>
          </p:txBody>
        </p:sp>
        <p:sp>
          <p:nvSpPr>
            <p:cNvPr id="12" name="TextBox 11"/>
            <p:cNvSpPr txBox="1"/>
            <p:nvPr/>
          </p:nvSpPr>
          <p:spPr>
            <a:xfrm>
              <a:off x="1212986" y="2010548"/>
              <a:ext cx="451555" cy="383822"/>
            </a:xfrm>
            <a:prstGeom prst="rect">
              <a:avLst/>
            </a:prstGeom>
            <a:noFill/>
          </p:spPr>
          <p:txBody>
            <a:bodyPr wrap="square" rtlCol="0">
              <a:spAutoFit/>
            </a:bodyPr>
            <a:lstStyle/>
            <a:p>
              <a:r>
                <a:rPr lang="en-US" sz="1400" b="1" kern="0" dirty="0">
                  <a:solidFill>
                    <a:srgbClr val="FFFFFF"/>
                  </a:solidFill>
                  <a:cs typeface="Arial"/>
                  <a:sym typeface="Arial"/>
                </a:rPr>
                <a:t>4</a:t>
              </a:r>
            </a:p>
          </p:txBody>
        </p:sp>
        <p:sp>
          <p:nvSpPr>
            <p:cNvPr id="13" name="TextBox 12"/>
            <p:cNvSpPr txBox="1"/>
            <p:nvPr/>
          </p:nvSpPr>
          <p:spPr>
            <a:xfrm>
              <a:off x="1210358" y="2835084"/>
              <a:ext cx="451555" cy="383822"/>
            </a:xfrm>
            <a:prstGeom prst="rect">
              <a:avLst/>
            </a:prstGeom>
            <a:noFill/>
          </p:spPr>
          <p:txBody>
            <a:bodyPr wrap="square" rtlCol="0">
              <a:spAutoFit/>
            </a:bodyPr>
            <a:lstStyle/>
            <a:p>
              <a:r>
                <a:rPr lang="en-US" sz="1400" b="1" kern="0" dirty="0">
                  <a:solidFill>
                    <a:srgbClr val="000000"/>
                  </a:solidFill>
                  <a:cs typeface="Arial"/>
                  <a:sym typeface="Arial"/>
                </a:rPr>
                <a:t>3</a:t>
              </a:r>
            </a:p>
          </p:txBody>
        </p:sp>
        <p:sp>
          <p:nvSpPr>
            <p:cNvPr id="14" name="TextBox 13"/>
            <p:cNvSpPr txBox="1"/>
            <p:nvPr/>
          </p:nvSpPr>
          <p:spPr>
            <a:xfrm>
              <a:off x="1210358" y="3689915"/>
              <a:ext cx="451555" cy="383822"/>
            </a:xfrm>
            <a:prstGeom prst="rect">
              <a:avLst/>
            </a:prstGeom>
            <a:noFill/>
          </p:spPr>
          <p:txBody>
            <a:bodyPr wrap="square" rtlCol="0">
              <a:spAutoFit/>
            </a:bodyPr>
            <a:lstStyle/>
            <a:p>
              <a:r>
                <a:rPr lang="en-US" sz="1400" b="1" kern="0" dirty="0">
                  <a:solidFill>
                    <a:srgbClr val="000000"/>
                  </a:solidFill>
                  <a:cs typeface="Arial"/>
                  <a:sym typeface="Arial"/>
                </a:rPr>
                <a:t>2</a:t>
              </a:r>
            </a:p>
          </p:txBody>
        </p:sp>
        <p:sp>
          <p:nvSpPr>
            <p:cNvPr id="15" name="TextBox 14"/>
            <p:cNvSpPr txBox="1"/>
            <p:nvPr/>
          </p:nvSpPr>
          <p:spPr>
            <a:xfrm>
              <a:off x="1212986" y="4634769"/>
              <a:ext cx="451555" cy="383822"/>
            </a:xfrm>
            <a:prstGeom prst="rect">
              <a:avLst/>
            </a:prstGeom>
            <a:noFill/>
          </p:spPr>
          <p:txBody>
            <a:bodyPr wrap="square" rtlCol="0">
              <a:spAutoFit/>
            </a:bodyPr>
            <a:lstStyle/>
            <a:p>
              <a:r>
                <a:rPr lang="en-US" sz="1400" b="1" kern="0" dirty="0">
                  <a:solidFill>
                    <a:srgbClr val="000000"/>
                  </a:solidFill>
                  <a:cs typeface="Arial"/>
                  <a:sym typeface="Arial"/>
                </a:rPr>
                <a:t>1</a:t>
              </a:r>
            </a:p>
          </p:txBody>
        </p:sp>
      </p:grpSp>
      <p:sp>
        <p:nvSpPr>
          <p:cNvPr id="17" name="TextBox 16"/>
          <p:cNvSpPr txBox="1"/>
          <p:nvPr/>
        </p:nvSpPr>
        <p:spPr>
          <a:xfrm>
            <a:off x="0" y="152400"/>
            <a:ext cx="5643154" cy="461665"/>
          </a:xfrm>
          <a:prstGeom prst="rect">
            <a:avLst/>
          </a:prstGeom>
          <a:noFill/>
        </p:spPr>
        <p:txBody>
          <a:bodyPr wrap="square" rtlCol="0">
            <a:spAutoFit/>
          </a:bodyPr>
          <a:lstStyle/>
          <a:p>
            <a:pPr algn="ctr"/>
            <a:r>
              <a:rPr lang="en-US" sz="2400" b="1" kern="0" dirty="0">
                <a:solidFill>
                  <a:srgbClr val="000000">
                    <a:lumMod val="75000"/>
                    <a:lumOff val="25000"/>
                  </a:srgbClr>
                </a:solidFill>
                <a:cs typeface="Arial"/>
                <a:sym typeface="Arial"/>
              </a:rPr>
              <a:t>CINCO NIVELES DE PROGRESO</a:t>
            </a:r>
          </a:p>
        </p:txBody>
      </p:sp>
      <p:grpSp>
        <p:nvGrpSpPr>
          <p:cNvPr id="9" name="Group 9"/>
          <p:cNvGrpSpPr/>
          <p:nvPr/>
        </p:nvGrpSpPr>
        <p:grpSpPr>
          <a:xfrm>
            <a:off x="1940378" y="992856"/>
            <a:ext cx="6333042" cy="4742707"/>
            <a:chOff x="1747968" y="350412"/>
            <a:chExt cx="6333042" cy="4742707"/>
          </a:xfrm>
        </p:grpSpPr>
        <p:sp>
          <p:nvSpPr>
            <p:cNvPr id="2" name="TextBox 1"/>
            <p:cNvSpPr txBox="1"/>
            <p:nvPr/>
          </p:nvSpPr>
          <p:spPr>
            <a:xfrm>
              <a:off x="1747968" y="350412"/>
              <a:ext cx="6035040" cy="800219"/>
            </a:xfrm>
            <a:prstGeom prst="rect">
              <a:avLst/>
            </a:prstGeom>
            <a:noFill/>
            <a:ln>
              <a:noFill/>
            </a:ln>
          </p:spPr>
          <p:txBody>
            <a:bodyPr wrap="square" rtlCol="0">
              <a:spAutoFit/>
            </a:bodyPr>
            <a:lstStyle/>
            <a:p>
              <a:r>
                <a:rPr lang="es-AR" b="1" kern="0" dirty="0">
                  <a:solidFill>
                    <a:srgbClr val="000000"/>
                  </a:solidFill>
                  <a:cs typeface="Arial"/>
                  <a:sym typeface="Arial"/>
                </a:rPr>
                <a:t>BEST PRACTICE</a:t>
              </a:r>
            </a:p>
            <a:p>
              <a:pPr marL="228600" lvl="2"/>
              <a:r>
                <a:rPr lang="es-AR" sz="1400" kern="0" dirty="0">
                  <a:solidFill>
                    <a:srgbClr val="000000">
                      <a:lumMod val="75000"/>
                      <a:lumOff val="25000"/>
                    </a:srgbClr>
                  </a:solidFill>
                  <a:cs typeface="Arial"/>
                  <a:sym typeface="Arial"/>
                </a:rPr>
                <a:t>Se demuestran las mejores prácticas actuales en D&amp;I; ejemplo para otras organizaciones a nivel mundial.</a:t>
              </a:r>
              <a:endParaRPr lang="es-AR" b="1" kern="0" dirty="0">
                <a:solidFill>
                  <a:srgbClr val="000000"/>
                </a:solidFill>
                <a:cs typeface="Arial"/>
                <a:sym typeface="Arial"/>
              </a:endParaRPr>
            </a:p>
          </p:txBody>
        </p:sp>
        <p:sp>
          <p:nvSpPr>
            <p:cNvPr id="5" name="TextBox 4"/>
            <p:cNvSpPr txBox="1"/>
            <p:nvPr/>
          </p:nvSpPr>
          <p:spPr>
            <a:xfrm>
              <a:off x="1747968" y="1418294"/>
              <a:ext cx="6333042" cy="584775"/>
            </a:xfrm>
            <a:prstGeom prst="rect">
              <a:avLst/>
            </a:prstGeom>
            <a:noFill/>
            <a:ln>
              <a:noFill/>
            </a:ln>
          </p:spPr>
          <p:txBody>
            <a:bodyPr wrap="square" rtlCol="0">
              <a:spAutoFit/>
            </a:bodyPr>
            <a:lstStyle/>
            <a:p>
              <a:r>
                <a:rPr lang="es-AR" b="1" kern="0">
                  <a:solidFill>
                    <a:srgbClr val="000000"/>
                  </a:solidFill>
                  <a:cs typeface="Arial"/>
                  <a:sym typeface="Arial"/>
                </a:rPr>
                <a:t>PROGRESIVO</a:t>
              </a:r>
            </a:p>
            <a:p>
              <a:pPr marL="228600" lvl="1"/>
              <a:r>
                <a:rPr lang="es-AR" sz="1400" kern="0">
                  <a:solidFill>
                    <a:srgbClr val="000000">
                      <a:lumMod val="75000"/>
                      <a:lumOff val="25000"/>
                    </a:srgbClr>
                  </a:solidFill>
                  <a:cs typeface="Arial"/>
                  <a:sym typeface="Arial"/>
                </a:rPr>
                <a:t>Implementación sistemática de D&amp;I; muestra mejora en los resultados</a:t>
              </a:r>
              <a:endParaRPr lang="es-AR" sz="1400" kern="0">
                <a:solidFill>
                  <a:srgbClr val="000000"/>
                </a:solidFill>
                <a:cs typeface="Arial"/>
                <a:sym typeface="Arial"/>
              </a:endParaRPr>
            </a:p>
          </p:txBody>
        </p:sp>
        <p:sp>
          <p:nvSpPr>
            <p:cNvPr id="6" name="TextBox 5"/>
            <p:cNvSpPr txBox="1"/>
            <p:nvPr/>
          </p:nvSpPr>
          <p:spPr>
            <a:xfrm>
              <a:off x="1747968" y="2322323"/>
              <a:ext cx="6333042" cy="1015663"/>
            </a:xfrm>
            <a:prstGeom prst="rect">
              <a:avLst/>
            </a:prstGeom>
            <a:noFill/>
            <a:ln>
              <a:noFill/>
            </a:ln>
          </p:spPr>
          <p:txBody>
            <a:bodyPr wrap="square" rtlCol="0">
              <a:spAutoFit/>
            </a:bodyPr>
            <a:lstStyle/>
            <a:p>
              <a:r>
                <a:rPr lang="es-AR" b="1" kern="0" dirty="0">
                  <a:solidFill>
                    <a:srgbClr val="000000"/>
                  </a:solidFill>
                  <a:cs typeface="Arial"/>
                  <a:sym typeface="Arial"/>
                </a:rPr>
                <a:t>PROACTIVO</a:t>
              </a:r>
            </a:p>
            <a:p>
              <a:pPr marL="228600" lvl="1"/>
              <a:r>
                <a:rPr lang="es-AR" sz="1400" kern="0" dirty="0">
                  <a:solidFill>
                    <a:srgbClr val="000000">
                      <a:lumMod val="75000"/>
                      <a:lumOff val="25000"/>
                    </a:srgbClr>
                  </a:solidFill>
                  <a:cs typeface="Arial"/>
                  <a:sym typeface="Arial"/>
                </a:rPr>
                <a:t>Consciencia clara de la importancia de la D&amp;I; empezando a implementar programas de D&amp;I de manera sistémica.</a:t>
              </a:r>
              <a:endParaRPr lang="es-AR" b="1" kern="0" dirty="0">
                <a:solidFill>
                  <a:srgbClr val="000000"/>
                </a:solidFill>
                <a:cs typeface="Arial"/>
                <a:sym typeface="Arial"/>
              </a:endParaRPr>
            </a:p>
            <a:p>
              <a:endParaRPr lang="es-AR" sz="1400" kern="0" dirty="0">
                <a:solidFill>
                  <a:srgbClr val="000000"/>
                </a:solidFill>
                <a:cs typeface="Arial"/>
                <a:sym typeface="Arial"/>
              </a:endParaRPr>
            </a:p>
          </p:txBody>
        </p:sp>
        <p:sp>
          <p:nvSpPr>
            <p:cNvPr id="7" name="TextBox 6"/>
            <p:cNvSpPr txBox="1"/>
            <p:nvPr/>
          </p:nvSpPr>
          <p:spPr>
            <a:xfrm>
              <a:off x="1747968" y="3322957"/>
              <a:ext cx="6310182" cy="800219"/>
            </a:xfrm>
            <a:prstGeom prst="rect">
              <a:avLst/>
            </a:prstGeom>
            <a:noFill/>
            <a:ln>
              <a:noFill/>
            </a:ln>
          </p:spPr>
          <p:txBody>
            <a:bodyPr wrap="square" rtlCol="0">
              <a:spAutoFit/>
            </a:bodyPr>
            <a:lstStyle/>
            <a:p>
              <a:r>
                <a:rPr lang="es-AR" b="1" kern="0">
                  <a:solidFill>
                    <a:srgbClr val="000000"/>
                  </a:solidFill>
                  <a:cs typeface="Arial"/>
                  <a:sym typeface="Arial"/>
                </a:rPr>
                <a:t>REACTIVO</a:t>
              </a:r>
            </a:p>
            <a:p>
              <a:pPr marL="228600" lvl="1"/>
              <a:r>
                <a:rPr lang="es-AR" sz="1400" kern="0">
                  <a:solidFill>
                    <a:srgbClr val="000000">
                      <a:lumMod val="75000"/>
                      <a:lumOff val="25000"/>
                    </a:srgbClr>
                  </a:solidFill>
                  <a:cs typeface="Arial"/>
                  <a:sym typeface="Arial"/>
                </a:rPr>
                <a:t>Mentalidad de cumplimiento con la ley: acciones implementadas en respuesta a la normatividad o presiones sociales</a:t>
              </a:r>
              <a:endParaRPr lang="es-AR" sz="1400" kern="0">
                <a:solidFill>
                  <a:srgbClr val="000000"/>
                </a:solidFill>
                <a:cs typeface="Arial"/>
                <a:sym typeface="Arial"/>
              </a:endParaRPr>
            </a:p>
          </p:txBody>
        </p:sp>
        <p:sp>
          <p:nvSpPr>
            <p:cNvPr id="8" name="TextBox 7"/>
            <p:cNvSpPr txBox="1"/>
            <p:nvPr/>
          </p:nvSpPr>
          <p:spPr>
            <a:xfrm>
              <a:off x="1747968" y="4292900"/>
              <a:ext cx="6292426" cy="800219"/>
            </a:xfrm>
            <a:prstGeom prst="rect">
              <a:avLst/>
            </a:prstGeom>
            <a:noFill/>
            <a:ln>
              <a:noFill/>
            </a:ln>
          </p:spPr>
          <p:txBody>
            <a:bodyPr wrap="square" rtlCol="0">
              <a:spAutoFit/>
            </a:bodyPr>
            <a:lstStyle/>
            <a:p>
              <a:r>
                <a:rPr lang="es-AR" b="1" kern="0">
                  <a:solidFill>
                    <a:srgbClr val="000000"/>
                  </a:solidFill>
                  <a:cs typeface="Arial"/>
                  <a:sym typeface="Arial"/>
                </a:rPr>
                <a:t>INACTIVO</a:t>
              </a:r>
            </a:p>
            <a:p>
              <a:pPr marL="228600" lvl="1"/>
              <a:r>
                <a:rPr lang="es-AR" sz="1400" kern="0">
                  <a:solidFill>
                    <a:srgbClr val="000000">
                      <a:lumMod val="75000"/>
                      <a:lumOff val="25000"/>
                    </a:srgbClr>
                  </a:solidFill>
                  <a:cs typeface="Arial"/>
                  <a:sym typeface="Arial"/>
                </a:rPr>
                <a:t>No se ha iniciado ningun trabajo en D&amp;I; ni la diversidad no una cultura de inclusión hacen parte de los objetivos organizacionales</a:t>
              </a:r>
              <a:endParaRPr lang="es-AR" sz="1400" kern="0">
                <a:solidFill>
                  <a:srgbClr val="000000"/>
                </a:solidFill>
                <a:cs typeface="Arial"/>
                <a:sym typeface="Arial"/>
              </a:endParaRPr>
            </a:p>
          </p:txBody>
        </p:sp>
      </p:grpSp>
    </p:spTree>
    <p:custDataLst>
      <p:tags r:id="rId1"/>
    </p:custDataLst>
    <p:extLst>
      <p:ext uri="{BB962C8B-B14F-4D97-AF65-F5344CB8AC3E}">
        <p14:creationId xmlns:p14="http://schemas.microsoft.com/office/powerpoint/2010/main" val="288625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4283">
        <p15:prstTrans prst="pageCurlDouble"/>
      </p:transition>
    </mc:Choice>
    <mc:Fallback xmlns="">
      <p:transition spd="slow" advTm="142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408FEF9E-9844-44CB-A112-C0D46BBEA632}"/>
                                            </p:graphicEl>
                                          </p:spTgt>
                                        </p:tgtEl>
                                        <p:attrNameLst>
                                          <p:attrName>style.visibility</p:attrName>
                                        </p:attrNameLst>
                                      </p:cBhvr>
                                      <p:to>
                                        <p:strVal val="visible"/>
                                      </p:to>
                                    </p:set>
                                    <p:anim calcmode="lin" valueType="num">
                                      <p:cBhvr additive="base">
                                        <p:cTn id="7" dur="3000" fill="hold"/>
                                        <p:tgtEl>
                                          <p:spTgt spid="3">
                                            <p:graphicEl>
                                              <a:dgm id="{408FEF9E-9844-44CB-A112-C0D46BBEA632}"/>
                                            </p:graphic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graphicEl>
                                              <a:dgm id="{408FEF9E-9844-44CB-A112-C0D46BBEA63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B719F9D3-27B1-4AE8-81FA-B915308975BA}"/>
                                            </p:graphicEl>
                                          </p:spTgt>
                                        </p:tgtEl>
                                        <p:attrNameLst>
                                          <p:attrName>style.visibility</p:attrName>
                                        </p:attrNameLst>
                                      </p:cBhvr>
                                      <p:to>
                                        <p:strVal val="visible"/>
                                      </p:to>
                                    </p:set>
                                    <p:anim calcmode="lin" valueType="num">
                                      <p:cBhvr additive="base">
                                        <p:cTn id="11" dur="3000" fill="hold"/>
                                        <p:tgtEl>
                                          <p:spTgt spid="3">
                                            <p:graphicEl>
                                              <a:dgm id="{B719F9D3-27B1-4AE8-81FA-B915308975BA}"/>
                                            </p:graphicEl>
                                          </p:spTgt>
                                        </p:tgtEl>
                                        <p:attrNameLst>
                                          <p:attrName>ppt_x</p:attrName>
                                        </p:attrNameLst>
                                      </p:cBhvr>
                                      <p:tavLst>
                                        <p:tav tm="0">
                                          <p:val>
                                            <p:strVal val="#ppt_x"/>
                                          </p:val>
                                        </p:tav>
                                        <p:tav tm="100000">
                                          <p:val>
                                            <p:strVal val="#ppt_x"/>
                                          </p:val>
                                        </p:tav>
                                      </p:tavLst>
                                    </p:anim>
                                    <p:anim calcmode="lin" valueType="num">
                                      <p:cBhvr additive="base">
                                        <p:cTn id="12" dur="3000" fill="hold"/>
                                        <p:tgtEl>
                                          <p:spTgt spid="3">
                                            <p:graphicEl>
                                              <a:dgm id="{B719F9D3-27B1-4AE8-81FA-B915308975BA}"/>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graphicEl>
                                              <a:dgm id="{D9CA5AAE-A5C2-4EDF-9074-94BEB5C06D2F}"/>
                                            </p:graphicEl>
                                          </p:spTgt>
                                        </p:tgtEl>
                                        <p:attrNameLst>
                                          <p:attrName>style.visibility</p:attrName>
                                        </p:attrNameLst>
                                      </p:cBhvr>
                                      <p:to>
                                        <p:strVal val="visible"/>
                                      </p:to>
                                    </p:set>
                                    <p:anim calcmode="lin" valueType="num">
                                      <p:cBhvr additive="base">
                                        <p:cTn id="15" dur="3000" fill="hold"/>
                                        <p:tgtEl>
                                          <p:spTgt spid="3">
                                            <p:graphicEl>
                                              <a:dgm id="{D9CA5AAE-A5C2-4EDF-9074-94BEB5C06D2F}"/>
                                            </p:graphic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
                                            <p:graphicEl>
                                              <a:dgm id="{D9CA5AAE-A5C2-4EDF-9074-94BEB5C06D2F}"/>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graphicEl>
                                              <a:dgm id="{B05C37F4-F644-43B6-A35E-9120F8172E16}"/>
                                            </p:graphicEl>
                                          </p:spTgt>
                                        </p:tgtEl>
                                        <p:attrNameLst>
                                          <p:attrName>style.visibility</p:attrName>
                                        </p:attrNameLst>
                                      </p:cBhvr>
                                      <p:to>
                                        <p:strVal val="visible"/>
                                      </p:to>
                                    </p:set>
                                    <p:anim calcmode="lin" valueType="num">
                                      <p:cBhvr additive="base">
                                        <p:cTn id="19" dur="3000" fill="hold"/>
                                        <p:tgtEl>
                                          <p:spTgt spid="3">
                                            <p:graphicEl>
                                              <a:dgm id="{B05C37F4-F644-43B6-A35E-9120F8172E16}"/>
                                            </p:graphicEl>
                                          </p:spTgt>
                                        </p:tgtEl>
                                        <p:attrNameLst>
                                          <p:attrName>ppt_x</p:attrName>
                                        </p:attrNameLst>
                                      </p:cBhvr>
                                      <p:tavLst>
                                        <p:tav tm="0">
                                          <p:val>
                                            <p:strVal val="#ppt_x"/>
                                          </p:val>
                                        </p:tav>
                                        <p:tav tm="100000">
                                          <p:val>
                                            <p:strVal val="#ppt_x"/>
                                          </p:val>
                                        </p:tav>
                                      </p:tavLst>
                                    </p:anim>
                                    <p:anim calcmode="lin" valueType="num">
                                      <p:cBhvr additive="base">
                                        <p:cTn id="20" dur="3000" fill="hold"/>
                                        <p:tgtEl>
                                          <p:spTgt spid="3">
                                            <p:graphicEl>
                                              <a:dgm id="{B05C37F4-F644-43B6-A35E-9120F8172E16}"/>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graphicEl>
                                              <a:dgm id="{C52AA0A4-7B40-4CD1-98EA-FFE5E9B135ED}"/>
                                            </p:graphicEl>
                                          </p:spTgt>
                                        </p:tgtEl>
                                        <p:attrNameLst>
                                          <p:attrName>style.visibility</p:attrName>
                                        </p:attrNameLst>
                                      </p:cBhvr>
                                      <p:to>
                                        <p:strVal val="visible"/>
                                      </p:to>
                                    </p:set>
                                    <p:anim calcmode="lin" valueType="num">
                                      <p:cBhvr additive="base">
                                        <p:cTn id="23" dur="3000" fill="hold"/>
                                        <p:tgtEl>
                                          <p:spTgt spid="3">
                                            <p:graphicEl>
                                              <a:dgm id="{C52AA0A4-7B40-4CD1-98EA-FFE5E9B135ED}"/>
                                            </p:graphicEl>
                                          </p:spTgt>
                                        </p:tgtEl>
                                        <p:attrNameLst>
                                          <p:attrName>ppt_x</p:attrName>
                                        </p:attrNameLst>
                                      </p:cBhvr>
                                      <p:tavLst>
                                        <p:tav tm="0">
                                          <p:val>
                                            <p:strVal val="#ppt_x"/>
                                          </p:val>
                                        </p:tav>
                                        <p:tav tm="100000">
                                          <p:val>
                                            <p:strVal val="#ppt_x"/>
                                          </p:val>
                                        </p:tav>
                                      </p:tavLst>
                                    </p:anim>
                                    <p:anim calcmode="lin" valueType="num">
                                      <p:cBhvr additive="base">
                                        <p:cTn id="24" dur="3000" fill="hold"/>
                                        <p:tgtEl>
                                          <p:spTgt spid="3">
                                            <p:graphicEl>
                                              <a:dgm id="{C52AA0A4-7B40-4CD1-98EA-FFE5E9B135ED}"/>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0" fill="hold"/>
                                        <p:tgtEl>
                                          <p:spTgt spid="9"/>
                                        </p:tgtEl>
                                        <p:attrNameLst>
                                          <p:attrName>ppt_x</p:attrName>
                                        </p:attrNameLst>
                                      </p:cBhvr>
                                      <p:tavLst>
                                        <p:tav tm="0">
                                          <p:val>
                                            <p:strVal val="#ppt_x"/>
                                          </p:val>
                                        </p:tav>
                                        <p:tav tm="100000">
                                          <p:val>
                                            <p:strVal val="#ppt_x"/>
                                          </p:val>
                                        </p:tav>
                                      </p:tavLst>
                                    </p:anim>
                                    <p:anim calcmode="lin" valueType="num">
                                      <p:cBhvr additive="base">
                                        <p:cTn id="2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3000" fill="hold"/>
                                        <p:tgtEl>
                                          <p:spTgt spid="4"/>
                                        </p:tgtEl>
                                        <p:attrNameLst>
                                          <p:attrName>ppt_x</p:attrName>
                                        </p:attrNameLst>
                                      </p:cBhvr>
                                      <p:tavLst>
                                        <p:tav tm="0">
                                          <p:val>
                                            <p:strVal val="#ppt_x"/>
                                          </p:val>
                                        </p:tav>
                                        <p:tav tm="100000">
                                          <p:val>
                                            <p:strVal val="#ppt_x"/>
                                          </p:val>
                                        </p:tav>
                                      </p:tavLst>
                                    </p:anim>
                                    <p:anim calcmode="lin" valueType="num">
                                      <p:cBhvr additive="base">
                                        <p:cTn id="34" dur="30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graphicEl>
                                              <a:dgm id="{448DB3F5-2ACE-46FD-B093-23ED8C2D98ED}"/>
                                            </p:graphicEl>
                                          </p:spTgt>
                                        </p:tgtEl>
                                        <p:attrNameLst>
                                          <p:attrName>style.visibility</p:attrName>
                                        </p:attrNameLst>
                                      </p:cBhvr>
                                      <p:to>
                                        <p:strVal val="visible"/>
                                      </p:to>
                                    </p:set>
                                    <p:anim calcmode="lin" valueType="num">
                                      <p:cBhvr additive="base">
                                        <p:cTn id="37" dur="3000" fill="hold"/>
                                        <p:tgtEl>
                                          <p:spTgt spid="3">
                                            <p:graphicEl>
                                              <a:dgm id="{448DB3F5-2ACE-46FD-B093-23ED8C2D98ED}"/>
                                            </p:graphic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graphicEl>
                                              <a:dgm id="{448DB3F5-2ACE-46FD-B093-23ED8C2D98ED}"/>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graphicEl>
                                              <a:dgm id="{9BAFC8AC-E6FB-4C90-A093-3453E453ABB6}"/>
                                            </p:graphicEl>
                                          </p:spTgt>
                                        </p:tgtEl>
                                        <p:attrNameLst>
                                          <p:attrName>style.visibility</p:attrName>
                                        </p:attrNameLst>
                                      </p:cBhvr>
                                      <p:to>
                                        <p:strVal val="visible"/>
                                      </p:to>
                                    </p:set>
                                    <p:anim calcmode="lin" valueType="num">
                                      <p:cBhvr additive="base">
                                        <p:cTn id="41" dur="3000" fill="hold"/>
                                        <p:tgtEl>
                                          <p:spTgt spid="3">
                                            <p:graphicEl>
                                              <a:dgm id="{9BAFC8AC-E6FB-4C90-A093-3453E453ABB6}"/>
                                            </p:graphicEl>
                                          </p:spTgt>
                                        </p:tgtEl>
                                        <p:attrNameLst>
                                          <p:attrName>ppt_x</p:attrName>
                                        </p:attrNameLst>
                                      </p:cBhvr>
                                      <p:tavLst>
                                        <p:tav tm="0">
                                          <p:val>
                                            <p:strVal val="#ppt_x"/>
                                          </p:val>
                                        </p:tav>
                                        <p:tav tm="100000">
                                          <p:val>
                                            <p:strVal val="#ppt_x"/>
                                          </p:val>
                                        </p:tav>
                                      </p:tavLst>
                                    </p:anim>
                                    <p:anim calcmode="lin" valueType="num">
                                      <p:cBhvr additive="base">
                                        <p:cTn id="42" dur="3000" fill="hold"/>
                                        <p:tgtEl>
                                          <p:spTgt spid="3">
                                            <p:graphicEl>
                                              <a:dgm id="{9BAFC8AC-E6FB-4C90-A093-3453E453ABB6}"/>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graphicEl>
                                              <a:dgm id="{5F3CD383-7F80-449D-AE48-4A164D576ABF}"/>
                                            </p:graphicEl>
                                          </p:spTgt>
                                        </p:tgtEl>
                                        <p:attrNameLst>
                                          <p:attrName>style.visibility</p:attrName>
                                        </p:attrNameLst>
                                      </p:cBhvr>
                                      <p:to>
                                        <p:strVal val="visible"/>
                                      </p:to>
                                    </p:set>
                                    <p:anim calcmode="lin" valueType="num">
                                      <p:cBhvr additive="base">
                                        <p:cTn id="45" dur="3000" fill="hold"/>
                                        <p:tgtEl>
                                          <p:spTgt spid="3">
                                            <p:graphicEl>
                                              <a:dgm id="{5F3CD383-7F80-449D-AE48-4A164D576ABF}"/>
                                            </p:graphicEl>
                                          </p:spTgt>
                                        </p:tgtEl>
                                        <p:attrNameLst>
                                          <p:attrName>ppt_x</p:attrName>
                                        </p:attrNameLst>
                                      </p:cBhvr>
                                      <p:tavLst>
                                        <p:tav tm="0">
                                          <p:val>
                                            <p:strVal val="#ppt_x"/>
                                          </p:val>
                                        </p:tav>
                                        <p:tav tm="100000">
                                          <p:val>
                                            <p:strVal val="#ppt_x"/>
                                          </p:val>
                                        </p:tav>
                                      </p:tavLst>
                                    </p:anim>
                                    <p:anim calcmode="lin" valueType="num">
                                      <p:cBhvr additive="base">
                                        <p:cTn id="46" dur="3000" fill="hold"/>
                                        <p:tgtEl>
                                          <p:spTgt spid="3">
                                            <p:graphicEl>
                                              <a:dgm id="{5F3CD383-7F80-449D-AE48-4A164D576ABF}"/>
                                            </p:graphic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graphicEl>
                                              <a:dgm id="{F150B876-BDE2-4850-A4AF-A20646BF7F8E}"/>
                                            </p:graphicEl>
                                          </p:spTgt>
                                        </p:tgtEl>
                                        <p:attrNameLst>
                                          <p:attrName>style.visibility</p:attrName>
                                        </p:attrNameLst>
                                      </p:cBhvr>
                                      <p:to>
                                        <p:strVal val="visible"/>
                                      </p:to>
                                    </p:set>
                                    <p:anim calcmode="lin" valueType="num">
                                      <p:cBhvr additive="base">
                                        <p:cTn id="49" dur="3000" fill="hold"/>
                                        <p:tgtEl>
                                          <p:spTgt spid="3">
                                            <p:graphicEl>
                                              <a:dgm id="{F150B876-BDE2-4850-A4AF-A20646BF7F8E}"/>
                                            </p:graphicEl>
                                          </p:spTgt>
                                        </p:tgtEl>
                                        <p:attrNameLst>
                                          <p:attrName>ppt_x</p:attrName>
                                        </p:attrNameLst>
                                      </p:cBhvr>
                                      <p:tavLst>
                                        <p:tav tm="0">
                                          <p:val>
                                            <p:strVal val="#ppt_x"/>
                                          </p:val>
                                        </p:tav>
                                        <p:tav tm="100000">
                                          <p:val>
                                            <p:strVal val="#ppt_x"/>
                                          </p:val>
                                        </p:tav>
                                      </p:tavLst>
                                    </p:anim>
                                    <p:anim calcmode="lin" valueType="num">
                                      <p:cBhvr additive="base">
                                        <p:cTn id="50" dur="3000" fill="hold"/>
                                        <p:tgtEl>
                                          <p:spTgt spid="3">
                                            <p:graphicEl>
                                              <a:dgm id="{F150B876-BDE2-4850-A4AF-A20646BF7F8E}"/>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graphicEl>
                                              <a:dgm id="{CA8F066E-1803-4A1F-BAB8-73D5655A9A3B}"/>
                                            </p:graphicEl>
                                          </p:spTgt>
                                        </p:tgtEl>
                                        <p:attrNameLst>
                                          <p:attrName>style.visibility</p:attrName>
                                        </p:attrNameLst>
                                      </p:cBhvr>
                                      <p:to>
                                        <p:strVal val="visible"/>
                                      </p:to>
                                    </p:set>
                                    <p:anim calcmode="lin" valueType="num">
                                      <p:cBhvr additive="base">
                                        <p:cTn id="53" dur="3000" fill="hold"/>
                                        <p:tgtEl>
                                          <p:spTgt spid="3">
                                            <p:graphicEl>
                                              <a:dgm id="{CA8F066E-1803-4A1F-BAB8-73D5655A9A3B}"/>
                                            </p:graphicEl>
                                          </p:spTgt>
                                        </p:tgtEl>
                                        <p:attrNameLst>
                                          <p:attrName>ppt_x</p:attrName>
                                        </p:attrNameLst>
                                      </p:cBhvr>
                                      <p:tavLst>
                                        <p:tav tm="0">
                                          <p:val>
                                            <p:strVal val="#ppt_x"/>
                                          </p:val>
                                        </p:tav>
                                        <p:tav tm="100000">
                                          <p:val>
                                            <p:strVal val="#ppt_x"/>
                                          </p:val>
                                        </p:tav>
                                      </p:tavLst>
                                    </p:anim>
                                    <p:anim calcmode="lin" valueType="num">
                                      <p:cBhvr additive="base">
                                        <p:cTn id="54" dur="3000" fill="hold"/>
                                        <p:tgtEl>
                                          <p:spTgt spid="3">
                                            <p:graphicEl>
                                              <a:dgm id="{CA8F066E-1803-4A1F-BAB8-73D5655A9A3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rev="1"/>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19400" y="990600"/>
            <a:ext cx="4724400" cy="8689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buClr>
                <a:srgbClr val="000000"/>
              </a:buClr>
              <a:buSzPct val="100000"/>
            </a:pPr>
            <a:r>
              <a:rPr lang="en-US" sz="4000" kern="0" dirty="0">
                <a:solidFill>
                  <a:srgbClr val="000000">
                    <a:lumMod val="65000"/>
                    <a:lumOff val="35000"/>
                  </a:srgbClr>
                </a:solidFill>
              </a:rPr>
              <a:t>3. Los benchmarks</a:t>
            </a:r>
          </a:p>
        </p:txBody>
      </p:sp>
      <p:sp>
        <p:nvSpPr>
          <p:cNvPr id="3" name="Text Box 9"/>
          <p:cNvSpPr txBox="1">
            <a:spLocks noChangeArrowheads="1"/>
          </p:cNvSpPr>
          <p:nvPr/>
        </p:nvSpPr>
        <p:spPr bwMode="auto">
          <a:xfrm>
            <a:off x="7207188" y="5768432"/>
            <a:ext cx="1784412" cy="784768"/>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b="1" dirty="0">
                <a:solidFill>
                  <a:schemeClr val="tx1">
                    <a:lumMod val="65000"/>
                    <a:lumOff val="35000"/>
                  </a:schemeClr>
                </a:solidFill>
                <a:latin typeface="Arial"/>
                <a:ea typeface="Arial"/>
                <a:cs typeface="Arial"/>
                <a:sym typeface="Arial"/>
              </a:rPr>
              <a:t>@</a:t>
            </a:r>
            <a:r>
              <a:rPr lang="en-US" b="1" dirty="0" err="1">
                <a:solidFill>
                  <a:schemeClr val="tx1">
                    <a:lumMod val="65000"/>
                    <a:lumOff val="35000"/>
                  </a:schemeClr>
                </a:solidFill>
                <a:latin typeface="Arial"/>
                <a:ea typeface="Arial"/>
                <a:cs typeface="Arial"/>
                <a:sym typeface="Arial"/>
              </a:rPr>
              <a:t>icebergci</a:t>
            </a:r>
            <a:endParaRPr lang="en-US" b="1" dirty="0">
              <a:solidFill>
                <a:schemeClr val="tx1">
                  <a:lumMod val="65000"/>
                  <a:lumOff val="35000"/>
                </a:schemeClr>
              </a:solidFill>
              <a:latin typeface="Arial"/>
              <a:ea typeface="Arial"/>
              <a:cs typeface="Arial"/>
              <a:sym typeface="Arial"/>
            </a:endParaRPr>
          </a:p>
          <a:p>
            <a:pPr>
              <a:spcBef>
                <a:spcPct val="50000"/>
              </a:spcBef>
              <a:defRPr/>
            </a:pPr>
            <a:r>
              <a:rPr lang="en-US" b="1" dirty="0">
                <a:solidFill>
                  <a:schemeClr val="tx1">
                    <a:lumMod val="65000"/>
                    <a:lumOff val="35000"/>
                  </a:schemeClr>
                </a:solidFill>
                <a:latin typeface="Arial"/>
                <a:ea typeface="Arial"/>
                <a:cs typeface="Arial"/>
                <a:sym typeface="Arial"/>
              </a:rPr>
              <a:t>#GDIB</a:t>
            </a:r>
            <a:endParaRPr lang="es-AR" b="1" dirty="0">
              <a:solidFill>
                <a:schemeClr val="tx1">
                  <a:lumMod val="65000"/>
                  <a:lumOff val="35000"/>
                </a:schemeClr>
              </a:solidFill>
              <a:latin typeface="Arial"/>
              <a:ea typeface="Arial"/>
              <a:cs typeface="Arial"/>
              <a:sym typeface="Arial"/>
            </a:endParaRPr>
          </a:p>
        </p:txBody>
      </p:sp>
      <p:pic>
        <p:nvPicPr>
          <p:cNvPr id="4" name="Picture 2" descr="https://lh3.ggpht.com/MWg4AbmzuMK7Gkyj4Poo6zocEp2cF_wc6Uy2zJPZ2n96mSY3glx1txni9bvzL2-21dQ=w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600" y="5721000"/>
            <a:ext cx="756000" cy="75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571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0640">
        <p15:prstTrans prst="pageCurlDouble"/>
      </p:transition>
    </mc:Choice>
    <mc:Fallback xmlns="">
      <p:transition spd="slow" advTm="1064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76200" y="1346200"/>
          <a:ext cx="8991600" cy="177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2"/>
          <p:cNvSpPr>
            <a:spLocks noGrp="1"/>
          </p:cNvSpPr>
          <p:nvPr>
            <p:ph type="subTitle" idx="13"/>
          </p:nvPr>
        </p:nvSpPr>
        <p:spPr>
          <a:xfrm>
            <a:off x="304800" y="381000"/>
            <a:ext cx="8520600" cy="1066800"/>
          </a:xfrm>
        </p:spPr>
        <p:txBody>
          <a:bodyPr>
            <a:noAutofit/>
          </a:bodyPr>
          <a:lstStyle/>
          <a:p>
            <a:r>
              <a:rPr lang="es-AR" sz="2400" b="1" dirty="0"/>
              <a:t>CATEGORIA 4: RECLUTAMIENTO, RETENCIÓN, DESARROLLO, Y PROMOCIÓN</a:t>
            </a:r>
          </a:p>
          <a:p>
            <a:pPr marL="0" indent="0">
              <a:buNone/>
            </a:pPr>
            <a:endParaRPr lang="es-AR" sz="3200" dirty="0"/>
          </a:p>
        </p:txBody>
      </p:sp>
      <p:sp>
        <p:nvSpPr>
          <p:cNvPr id="5" name="4 Rectángulo"/>
          <p:cNvSpPr/>
          <p:nvPr/>
        </p:nvSpPr>
        <p:spPr>
          <a:xfrm>
            <a:off x="3657600" y="2848213"/>
            <a:ext cx="1728000" cy="3093154"/>
          </a:xfrm>
          <a:prstGeom prst="rect">
            <a:avLst/>
          </a:prstGeom>
        </p:spPr>
        <p:txBody>
          <a:bodyPr wrap="square">
            <a:spAutoFit/>
          </a:bodyPr>
          <a:lstStyle/>
          <a:p>
            <a:r>
              <a:rPr lang="es-AR" sz="1500" dirty="0">
                <a:solidFill>
                  <a:schemeClr val="dk2"/>
                </a:solidFill>
                <a:ea typeface="Arial"/>
                <a:cs typeface="Arial"/>
                <a:sym typeface="Arial"/>
              </a:rPr>
              <a:t>Los gerentes están educados en la comprensión de las diferencias y el impacto que sus sesgos pueden tener sobre las decisiones de selección, desarrollo y promoción.</a:t>
            </a:r>
            <a:endParaRPr lang="es-AR" sz="1500" dirty="0"/>
          </a:p>
        </p:txBody>
      </p:sp>
      <p:sp>
        <p:nvSpPr>
          <p:cNvPr id="10" name="9 Rectángulo"/>
          <p:cNvSpPr/>
          <p:nvPr/>
        </p:nvSpPr>
        <p:spPr>
          <a:xfrm>
            <a:off x="1905000" y="2848213"/>
            <a:ext cx="1728000" cy="1708160"/>
          </a:xfrm>
          <a:prstGeom prst="rect">
            <a:avLst/>
          </a:prstGeom>
        </p:spPr>
        <p:txBody>
          <a:bodyPr wrap="square">
            <a:spAutoFit/>
          </a:bodyPr>
          <a:lstStyle/>
          <a:p>
            <a:r>
              <a:rPr lang="es-AR" sz="1500" dirty="0">
                <a:solidFill>
                  <a:schemeClr val="dk2"/>
                </a:solidFill>
                <a:ea typeface="Arial"/>
                <a:cs typeface="Arial"/>
                <a:sym typeface="Arial"/>
              </a:rPr>
              <a:t>Los sistemas de desarrollo y crecimiento no se centran en la inclusión de diversos candidatos.</a:t>
            </a:r>
            <a:endParaRPr lang="es-AR" sz="1500" dirty="0"/>
          </a:p>
        </p:txBody>
      </p:sp>
      <p:sp>
        <p:nvSpPr>
          <p:cNvPr id="11" name="10 Rectángulo"/>
          <p:cNvSpPr/>
          <p:nvPr/>
        </p:nvSpPr>
        <p:spPr>
          <a:xfrm>
            <a:off x="5410200" y="2848213"/>
            <a:ext cx="1728000" cy="2400657"/>
          </a:xfrm>
          <a:prstGeom prst="rect">
            <a:avLst/>
          </a:prstGeom>
        </p:spPr>
        <p:txBody>
          <a:bodyPr wrap="square">
            <a:spAutoFit/>
          </a:bodyPr>
          <a:lstStyle/>
          <a:p>
            <a:r>
              <a:rPr lang="es-AR" sz="1500" dirty="0">
                <a:solidFill>
                  <a:schemeClr val="dk2"/>
                </a:solidFill>
                <a:ea typeface="Arial"/>
                <a:cs typeface="Arial"/>
                <a:sym typeface="Arial"/>
              </a:rPr>
              <a:t>Se anima a los empleados a considerar oportunidades de desarrollo y posiciones fuera de su área funcional, técnica o profesional actual.</a:t>
            </a:r>
            <a:endParaRPr lang="es-AR" sz="1500" dirty="0"/>
          </a:p>
        </p:txBody>
      </p:sp>
      <p:sp>
        <p:nvSpPr>
          <p:cNvPr id="12" name="11 Rectángulo"/>
          <p:cNvSpPr/>
          <p:nvPr/>
        </p:nvSpPr>
        <p:spPr>
          <a:xfrm>
            <a:off x="7239000" y="2848213"/>
            <a:ext cx="1728000" cy="1708160"/>
          </a:xfrm>
          <a:prstGeom prst="rect">
            <a:avLst/>
          </a:prstGeom>
        </p:spPr>
        <p:txBody>
          <a:bodyPr wrap="square">
            <a:spAutoFit/>
          </a:bodyPr>
          <a:lstStyle/>
          <a:p>
            <a:r>
              <a:rPr lang="es-AR" sz="1500" dirty="0">
                <a:solidFill>
                  <a:schemeClr val="dk2"/>
                </a:solidFill>
                <a:ea typeface="Arial"/>
                <a:cs typeface="Arial"/>
                <a:sym typeface="Arial"/>
              </a:rPr>
              <a:t>La rotación de los miembros de los grupos menos representados está en paridad con la del grupo mayoritario</a:t>
            </a:r>
            <a:endParaRPr lang="es-AR" sz="1500" dirty="0"/>
          </a:p>
        </p:txBody>
      </p:sp>
      <p:sp>
        <p:nvSpPr>
          <p:cNvPr id="13" name="12 Rectángulo"/>
          <p:cNvSpPr/>
          <p:nvPr/>
        </p:nvSpPr>
        <p:spPr>
          <a:xfrm>
            <a:off x="152400" y="2848213"/>
            <a:ext cx="1728000" cy="2400657"/>
          </a:xfrm>
          <a:prstGeom prst="rect">
            <a:avLst/>
          </a:prstGeom>
        </p:spPr>
        <p:txBody>
          <a:bodyPr wrap="square">
            <a:spAutoFit/>
          </a:bodyPr>
          <a:lstStyle/>
          <a:p>
            <a:r>
              <a:rPr lang="es-AR" sz="1500" dirty="0">
                <a:solidFill>
                  <a:schemeClr val="dk2"/>
                </a:solidFill>
                <a:ea typeface="Arial"/>
                <a:cs typeface="Arial"/>
                <a:sym typeface="Arial"/>
              </a:rPr>
              <a:t>No hay ningún esfuerzo para reclutar, seleccionar o retener talento de grupos diversos </a:t>
            </a:r>
            <a:r>
              <a:rPr lang="es-AR" sz="1500" dirty="0" err="1">
                <a:solidFill>
                  <a:schemeClr val="dk2"/>
                </a:solidFill>
                <a:ea typeface="Arial"/>
                <a:cs typeface="Arial"/>
                <a:sym typeface="Arial"/>
              </a:rPr>
              <a:t>subrepresentados</a:t>
            </a:r>
            <a:r>
              <a:rPr lang="es-AR" sz="1500" dirty="0">
                <a:solidFill>
                  <a:schemeClr val="dk2"/>
                </a:solidFill>
                <a:ea typeface="Arial"/>
                <a:cs typeface="Arial"/>
                <a:sym typeface="Arial"/>
              </a:rPr>
              <a:t> en los diferentes niveles de la organización.</a:t>
            </a:r>
            <a:endParaRPr lang="es-AR" sz="1500" dirty="0"/>
          </a:p>
        </p:txBody>
      </p:sp>
      <p:grpSp>
        <p:nvGrpSpPr>
          <p:cNvPr id="9" name="Group 63"/>
          <p:cNvGrpSpPr>
            <a:grpSpLocks/>
          </p:cNvGrpSpPr>
          <p:nvPr/>
        </p:nvGrpSpPr>
        <p:grpSpPr bwMode="auto">
          <a:xfrm>
            <a:off x="7738408" y="5220327"/>
            <a:ext cx="1251618" cy="1043437"/>
            <a:chOff x="1185" y="1328"/>
            <a:chExt cx="9869" cy="7672"/>
          </a:xfrm>
        </p:grpSpPr>
        <p:grpSp>
          <p:nvGrpSpPr>
            <p:cNvPr id="14" name="Group 64"/>
            <p:cNvGrpSpPr>
              <a:grpSpLocks/>
            </p:cNvGrpSpPr>
            <p:nvPr/>
          </p:nvGrpSpPr>
          <p:grpSpPr bwMode="auto">
            <a:xfrm>
              <a:off x="1185" y="1339"/>
              <a:ext cx="9869" cy="7554"/>
              <a:chOff x="1185" y="1339"/>
              <a:chExt cx="9869" cy="7554"/>
            </a:xfrm>
          </p:grpSpPr>
          <p:sp>
            <p:nvSpPr>
              <p:cNvPr id="40" name="Freeform 90"/>
              <p:cNvSpPr>
                <a:spLocks/>
              </p:cNvSpPr>
              <p:nvPr/>
            </p:nvSpPr>
            <p:spPr bwMode="auto">
              <a:xfrm>
                <a:off x="1185" y="1339"/>
                <a:ext cx="9869" cy="7554"/>
              </a:xfrm>
              <a:custGeom>
                <a:avLst/>
                <a:gdLst>
                  <a:gd name="T0" fmla="+- 0 6160 1185"/>
                  <a:gd name="T1" fmla="*/ T0 w 9869"/>
                  <a:gd name="T2" fmla="+- 0 1339 1339"/>
                  <a:gd name="T3" fmla="*/ 1339 h 7554"/>
                  <a:gd name="T4" fmla="+- 0 6095 1185"/>
                  <a:gd name="T5" fmla="*/ T4 w 9869"/>
                  <a:gd name="T6" fmla="+- 0 1364 1339"/>
                  <a:gd name="T7" fmla="*/ 1364 h 7554"/>
                  <a:gd name="T8" fmla="+- 0 6023 1185"/>
                  <a:gd name="T9" fmla="*/ T8 w 9869"/>
                  <a:gd name="T10" fmla="+- 0 1442 1339"/>
                  <a:gd name="T11" fmla="*/ 1442 h 7554"/>
                  <a:gd name="T12" fmla="+- 0 5981 1185"/>
                  <a:gd name="T13" fmla="*/ T12 w 9869"/>
                  <a:gd name="T14" fmla="+- 0 1500 1339"/>
                  <a:gd name="T15" fmla="*/ 1500 h 7554"/>
                  <a:gd name="T16" fmla="+- 0 5934 1185"/>
                  <a:gd name="T17" fmla="*/ T16 w 9869"/>
                  <a:gd name="T18" fmla="+- 0 1571 1339"/>
                  <a:gd name="T19" fmla="*/ 1571 h 7554"/>
                  <a:gd name="T20" fmla="+- 0 5882 1185"/>
                  <a:gd name="T21" fmla="*/ T20 w 9869"/>
                  <a:gd name="T22" fmla="+- 0 1654 1339"/>
                  <a:gd name="T23" fmla="*/ 1654 h 7554"/>
                  <a:gd name="T24" fmla="+- 0 5822 1185"/>
                  <a:gd name="T25" fmla="*/ T24 w 9869"/>
                  <a:gd name="T26" fmla="+- 0 1751 1339"/>
                  <a:gd name="T27" fmla="*/ 1751 h 7554"/>
                  <a:gd name="T28" fmla="+- 0 1577 1185"/>
                  <a:gd name="T29" fmla="*/ T28 w 9869"/>
                  <a:gd name="T30" fmla="+- 0 8094 1339"/>
                  <a:gd name="T31" fmla="*/ 8094 h 7554"/>
                  <a:gd name="T32" fmla="+- 0 1504 1185"/>
                  <a:gd name="T33" fmla="*/ T32 w 9869"/>
                  <a:gd name="T34" fmla="+- 0 8198 1339"/>
                  <a:gd name="T35" fmla="*/ 8198 h 7554"/>
                  <a:gd name="T36" fmla="+- 0 1439 1185"/>
                  <a:gd name="T37" fmla="*/ T36 w 9869"/>
                  <a:gd name="T38" fmla="+- 0 8292 1339"/>
                  <a:gd name="T39" fmla="*/ 8292 h 7554"/>
                  <a:gd name="T40" fmla="+- 0 1380 1185"/>
                  <a:gd name="T41" fmla="*/ T40 w 9869"/>
                  <a:gd name="T42" fmla="+- 0 8378 1339"/>
                  <a:gd name="T43" fmla="*/ 8378 h 7554"/>
                  <a:gd name="T44" fmla="+- 0 1329 1185"/>
                  <a:gd name="T45" fmla="*/ T44 w 9869"/>
                  <a:gd name="T46" fmla="+- 0 8455 1339"/>
                  <a:gd name="T47" fmla="*/ 8455 h 7554"/>
                  <a:gd name="T48" fmla="+- 0 1286 1185"/>
                  <a:gd name="T49" fmla="*/ T48 w 9869"/>
                  <a:gd name="T50" fmla="+- 0 8524 1339"/>
                  <a:gd name="T51" fmla="*/ 8524 h 7554"/>
                  <a:gd name="T52" fmla="+- 0 1250 1185"/>
                  <a:gd name="T53" fmla="*/ T52 w 9869"/>
                  <a:gd name="T54" fmla="+- 0 8585 1339"/>
                  <a:gd name="T55" fmla="*/ 8585 h 7554"/>
                  <a:gd name="T56" fmla="+- 0 1222 1185"/>
                  <a:gd name="T57" fmla="*/ T56 w 9869"/>
                  <a:gd name="T58" fmla="+- 0 8639 1339"/>
                  <a:gd name="T59" fmla="*/ 8639 h 7554"/>
                  <a:gd name="T60" fmla="+- 0 1189 1185"/>
                  <a:gd name="T61" fmla="*/ T60 w 9869"/>
                  <a:gd name="T62" fmla="+- 0 8727 1339"/>
                  <a:gd name="T63" fmla="*/ 8727 h 7554"/>
                  <a:gd name="T64" fmla="+- 0 1185 1185"/>
                  <a:gd name="T65" fmla="*/ T64 w 9869"/>
                  <a:gd name="T66" fmla="+- 0 8762 1339"/>
                  <a:gd name="T67" fmla="*/ 8762 h 7554"/>
                  <a:gd name="T68" fmla="+- 0 1189 1185"/>
                  <a:gd name="T69" fmla="*/ T68 w 9869"/>
                  <a:gd name="T70" fmla="+- 0 8792 1339"/>
                  <a:gd name="T71" fmla="*/ 8792 h 7554"/>
                  <a:gd name="T72" fmla="+- 0 1253 1185"/>
                  <a:gd name="T73" fmla="*/ T72 w 9869"/>
                  <a:gd name="T74" fmla="+- 0 8853 1339"/>
                  <a:gd name="T75" fmla="*/ 8853 h 7554"/>
                  <a:gd name="T76" fmla="+- 0 1339 1185"/>
                  <a:gd name="T77" fmla="*/ T76 w 9869"/>
                  <a:gd name="T78" fmla="+- 0 8876 1339"/>
                  <a:gd name="T79" fmla="*/ 8876 h 7554"/>
                  <a:gd name="T80" fmla="+- 0 1462 1185"/>
                  <a:gd name="T81" fmla="*/ T80 w 9869"/>
                  <a:gd name="T82" fmla="+- 0 8887 1339"/>
                  <a:gd name="T83" fmla="*/ 8887 h 7554"/>
                  <a:gd name="T84" fmla="+- 0 1538 1185"/>
                  <a:gd name="T85" fmla="*/ T84 w 9869"/>
                  <a:gd name="T86" fmla="+- 0 8890 1339"/>
                  <a:gd name="T87" fmla="*/ 8890 h 7554"/>
                  <a:gd name="T88" fmla="+- 0 1623 1185"/>
                  <a:gd name="T89" fmla="*/ T88 w 9869"/>
                  <a:gd name="T90" fmla="+- 0 8891 1339"/>
                  <a:gd name="T91" fmla="*/ 8891 h 7554"/>
                  <a:gd name="T92" fmla="+- 0 10488 1185"/>
                  <a:gd name="T93" fmla="*/ T92 w 9869"/>
                  <a:gd name="T94" fmla="+- 0 8892 1339"/>
                  <a:gd name="T95" fmla="*/ 8892 h 7554"/>
                  <a:gd name="T96" fmla="+- 0 10663 1185"/>
                  <a:gd name="T97" fmla="*/ T96 w 9869"/>
                  <a:gd name="T98" fmla="+- 0 8877 1339"/>
                  <a:gd name="T99" fmla="*/ 8877 h 7554"/>
                  <a:gd name="T100" fmla="+- 0 10738 1185"/>
                  <a:gd name="T101" fmla="*/ T100 w 9869"/>
                  <a:gd name="T102" fmla="+- 0 8869 1339"/>
                  <a:gd name="T103" fmla="*/ 8869 h 7554"/>
                  <a:gd name="T104" fmla="+- 0 10806 1185"/>
                  <a:gd name="T105" fmla="*/ T104 w 9869"/>
                  <a:gd name="T106" fmla="+- 0 8860 1339"/>
                  <a:gd name="T107" fmla="*/ 8860 h 7554"/>
                  <a:gd name="T108" fmla="+- 0 10915 1185"/>
                  <a:gd name="T109" fmla="*/ T108 w 9869"/>
                  <a:gd name="T110" fmla="+- 0 8838 1339"/>
                  <a:gd name="T111" fmla="*/ 8838 h 7554"/>
                  <a:gd name="T112" fmla="+- 0 10993 1185"/>
                  <a:gd name="T113" fmla="*/ T112 w 9869"/>
                  <a:gd name="T114" fmla="+- 0 8808 1339"/>
                  <a:gd name="T115" fmla="*/ 8808 h 7554"/>
                  <a:gd name="T116" fmla="+- 0 11039 1185"/>
                  <a:gd name="T117" fmla="*/ T116 w 9869"/>
                  <a:gd name="T118" fmla="+- 0 8764 1339"/>
                  <a:gd name="T119" fmla="*/ 8764 h 7554"/>
                  <a:gd name="T120" fmla="+- 0 11054 1185"/>
                  <a:gd name="T121" fmla="*/ T120 w 9869"/>
                  <a:gd name="T122" fmla="+- 0 8703 1339"/>
                  <a:gd name="T123" fmla="*/ 8703 h 7554"/>
                  <a:gd name="T124" fmla="+- 0 11049 1185"/>
                  <a:gd name="T125" fmla="*/ T124 w 9869"/>
                  <a:gd name="T126" fmla="+- 0 8666 1339"/>
                  <a:gd name="T127" fmla="*/ 8666 h 7554"/>
                  <a:gd name="T128" fmla="+- 0 11017 1185"/>
                  <a:gd name="T129" fmla="*/ T128 w 9869"/>
                  <a:gd name="T130" fmla="+- 0 8572 1339"/>
                  <a:gd name="T131" fmla="*/ 8572 h 7554"/>
                  <a:gd name="T132" fmla="+- 0 10990 1185"/>
                  <a:gd name="T133" fmla="*/ T132 w 9869"/>
                  <a:gd name="T134" fmla="+- 0 8515 1339"/>
                  <a:gd name="T135" fmla="*/ 8515 h 7554"/>
                  <a:gd name="T136" fmla="+- 0 10955 1185"/>
                  <a:gd name="T137" fmla="*/ T136 w 9869"/>
                  <a:gd name="T138" fmla="+- 0 8451 1339"/>
                  <a:gd name="T139" fmla="*/ 8451 h 7554"/>
                  <a:gd name="T140" fmla="+- 0 10913 1185"/>
                  <a:gd name="T141" fmla="*/ T140 w 9869"/>
                  <a:gd name="T142" fmla="+- 0 8380 1339"/>
                  <a:gd name="T143" fmla="*/ 8380 h 7554"/>
                  <a:gd name="T144" fmla="+- 0 10863 1185"/>
                  <a:gd name="T145" fmla="*/ T144 w 9869"/>
                  <a:gd name="T146" fmla="+- 0 8300 1339"/>
                  <a:gd name="T147" fmla="*/ 8300 h 7554"/>
                  <a:gd name="T148" fmla="+- 0 10805 1185"/>
                  <a:gd name="T149" fmla="*/ T148 w 9869"/>
                  <a:gd name="T150" fmla="+- 0 8212 1339"/>
                  <a:gd name="T151" fmla="*/ 8212 h 7554"/>
                  <a:gd name="T152" fmla="+- 0 10741 1185"/>
                  <a:gd name="T153" fmla="*/ T152 w 9869"/>
                  <a:gd name="T154" fmla="+- 0 8114 1339"/>
                  <a:gd name="T155" fmla="*/ 8114 h 7554"/>
                  <a:gd name="T156" fmla="+- 0 6498 1185"/>
                  <a:gd name="T157" fmla="*/ T156 w 9869"/>
                  <a:gd name="T158" fmla="+- 0 1751 1339"/>
                  <a:gd name="T159" fmla="*/ 1751 h 7554"/>
                  <a:gd name="T160" fmla="+- 0 6438 1185"/>
                  <a:gd name="T161" fmla="*/ T160 w 9869"/>
                  <a:gd name="T162" fmla="+- 0 1654 1339"/>
                  <a:gd name="T163" fmla="*/ 1654 h 7554"/>
                  <a:gd name="T164" fmla="+- 0 6385 1185"/>
                  <a:gd name="T165" fmla="*/ T164 w 9869"/>
                  <a:gd name="T166" fmla="+- 0 1571 1339"/>
                  <a:gd name="T167" fmla="*/ 1571 h 7554"/>
                  <a:gd name="T168" fmla="+- 0 6339 1185"/>
                  <a:gd name="T169" fmla="*/ T168 w 9869"/>
                  <a:gd name="T170" fmla="+- 0 1500 1339"/>
                  <a:gd name="T171" fmla="*/ 1500 h 7554"/>
                  <a:gd name="T172" fmla="+- 0 6297 1185"/>
                  <a:gd name="T173" fmla="*/ T172 w 9869"/>
                  <a:gd name="T174" fmla="+- 0 1442 1339"/>
                  <a:gd name="T175" fmla="*/ 1442 h 7554"/>
                  <a:gd name="T176" fmla="+- 0 6224 1185"/>
                  <a:gd name="T177" fmla="*/ T176 w 9869"/>
                  <a:gd name="T178" fmla="+- 0 1364 1339"/>
                  <a:gd name="T179" fmla="*/ 1364 h 7554"/>
                  <a:gd name="T180" fmla="+- 0 6192 1185"/>
                  <a:gd name="T181" fmla="*/ T180 w 9869"/>
                  <a:gd name="T182" fmla="+- 0 1345 1339"/>
                  <a:gd name="T183" fmla="*/ 1345 h 7554"/>
                  <a:gd name="T184" fmla="+- 0 6160 1185"/>
                  <a:gd name="T185" fmla="*/ T184 w 9869"/>
                  <a:gd name="T186" fmla="+- 0 1339 1339"/>
                  <a:gd name="T187" fmla="*/ 1339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9869" h="7554">
                    <a:moveTo>
                      <a:pt x="4975" y="0"/>
                    </a:moveTo>
                    <a:lnTo>
                      <a:pt x="4910" y="25"/>
                    </a:lnTo>
                    <a:lnTo>
                      <a:pt x="4838" y="103"/>
                    </a:lnTo>
                    <a:lnTo>
                      <a:pt x="4796" y="161"/>
                    </a:lnTo>
                    <a:lnTo>
                      <a:pt x="4749" y="232"/>
                    </a:lnTo>
                    <a:lnTo>
                      <a:pt x="4697" y="315"/>
                    </a:lnTo>
                    <a:lnTo>
                      <a:pt x="4637" y="412"/>
                    </a:lnTo>
                    <a:lnTo>
                      <a:pt x="392" y="6755"/>
                    </a:lnTo>
                    <a:lnTo>
                      <a:pt x="319" y="6859"/>
                    </a:lnTo>
                    <a:lnTo>
                      <a:pt x="254" y="6953"/>
                    </a:lnTo>
                    <a:lnTo>
                      <a:pt x="195" y="7039"/>
                    </a:lnTo>
                    <a:lnTo>
                      <a:pt x="144" y="7116"/>
                    </a:lnTo>
                    <a:lnTo>
                      <a:pt x="101" y="7185"/>
                    </a:lnTo>
                    <a:lnTo>
                      <a:pt x="65" y="7246"/>
                    </a:lnTo>
                    <a:lnTo>
                      <a:pt x="37" y="7300"/>
                    </a:lnTo>
                    <a:lnTo>
                      <a:pt x="4" y="7388"/>
                    </a:lnTo>
                    <a:lnTo>
                      <a:pt x="0" y="7423"/>
                    </a:lnTo>
                    <a:lnTo>
                      <a:pt x="4" y="7453"/>
                    </a:lnTo>
                    <a:lnTo>
                      <a:pt x="68" y="7514"/>
                    </a:lnTo>
                    <a:lnTo>
                      <a:pt x="154" y="7537"/>
                    </a:lnTo>
                    <a:lnTo>
                      <a:pt x="277" y="7548"/>
                    </a:lnTo>
                    <a:lnTo>
                      <a:pt x="353" y="7551"/>
                    </a:lnTo>
                    <a:lnTo>
                      <a:pt x="438" y="7552"/>
                    </a:lnTo>
                    <a:lnTo>
                      <a:pt x="9303" y="7553"/>
                    </a:lnTo>
                    <a:lnTo>
                      <a:pt x="9478" y="7538"/>
                    </a:lnTo>
                    <a:lnTo>
                      <a:pt x="9553" y="7530"/>
                    </a:lnTo>
                    <a:lnTo>
                      <a:pt x="9621" y="7521"/>
                    </a:lnTo>
                    <a:lnTo>
                      <a:pt x="9730" y="7499"/>
                    </a:lnTo>
                    <a:lnTo>
                      <a:pt x="9808" y="7469"/>
                    </a:lnTo>
                    <a:lnTo>
                      <a:pt x="9854" y="7425"/>
                    </a:lnTo>
                    <a:lnTo>
                      <a:pt x="9869" y="7364"/>
                    </a:lnTo>
                    <a:lnTo>
                      <a:pt x="9864" y="7327"/>
                    </a:lnTo>
                    <a:lnTo>
                      <a:pt x="9832" y="7233"/>
                    </a:lnTo>
                    <a:lnTo>
                      <a:pt x="9805" y="7176"/>
                    </a:lnTo>
                    <a:lnTo>
                      <a:pt x="9770" y="7112"/>
                    </a:lnTo>
                    <a:lnTo>
                      <a:pt x="9728" y="7041"/>
                    </a:lnTo>
                    <a:lnTo>
                      <a:pt x="9678" y="6961"/>
                    </a:lnTo>
                    <a:lnTo>
                      <a:pt x="9620" y="6873"/>
                    </a:lnTo>
                    <a:lnTo>
                      <a:pt x="9556" y="6775"/>
                    </a:lnTo>
                    <a:lnTo>
                      <a:pt x="5313" y="412"/>
                    </a:lnTo>
                    <a:lnTo>
                      <a:pt x="5253" y="315"/>
                    </a:lnTo>
                    <a:lnTo>
                      <a:pt x="5200" y="232"/>
                    </a:lnTo>
                    <a:lnTo>
                      <a:pt x="5154" y="161"/>
                    </a:lnTo>
                    <a:lnTo>
                      <a:pt x="5112" y="103"/>
                    </a:lnTo>
                    <a:lnTo>
                      <a:pt x="5039" y="25"/>
                    </a:lnTo>
                    <a:lnTo>
                      <a:pt x="5007" y="6"/>
                    </a:lnTo>
                    <a:lnTo>
                      <a:pt x="4975"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5" name="Group 65"/>
            <p:cNvGrpSpPr>
              <a:grpSpLocks/>
            </p:cNvGrpSpPr>
            <p:nvPr/>
          </p:nvGrpSpPr>
          <p:grpSpPr bwMode="auto">
            <a:xfrm>
              <a:off x="1185" y="1339"/>
              <a:ext cx="9869" cy="7554"/>
              <a:chOff x="1185" y="1339"/>
              <a:chExt cx="9869" cy="7554"/>
            </a:xfrm>
          </p:grpSpPr>
          <p:sp>
            <p:nvSpPr>
              <p:cNvPr id="39" name="Freeform 89"/>
              <p:cNvSpPr>
                <a:spLocks/>
              </p:cNvSpPr>
              <p:nvPr/>
            </p:nvSpPr>
            <p:spPr bwMode="auto">
              <a:xfrm>
                <a:off x="1185" y="1339"/>
                <a:ext cx="9869" cy="7554"/>
              </a:xfrm>
              <a:custGeom>
                <a:avLst/>
                <a:gdLst>
                  <a:gd name="T0" fmla="+- 0 1504 1185"/>
                  <a:gd name="T1" fmla="*/ T0 w 9869"/>
                  <a:gd name="T2" fmla="+- 0 8198 1339"/>
                  <a:gd name="T3" fmla="*/ 8198 h 7554"/>
                  <a:gd name="T4" fmla="+- 0 1329 1185"/>
                  <a:gd name="T5" fmla="*/ T4 w 9869"/>
                  <a:gd name="T6" fmla="+- 0 8455 1339"/>
                  <a:gd name="T7" fmla="*/ 8455 h 7554"/>
                  <a:gd name="T8" fmla="+- 0 1222 1185"/>
                  <a:gd name="T9" fmla="*/ T8 w 9869"/>
                  <a:gd name="T10" fmla="+- 0 8639 1339"/>
                  <a:gd name="T11" fmla="*/ 8639 h 7554"/>
                  <a:gd name="T12" fmla="+- 0 1189 1185"/>
                  <a:gd name="T13" fmla="*/ T12 w 9869"/>
                  <a:gd name="T14" fmla="+- 0 8792 1339"/>
                  <a:gd name="T15" fmla="*/ 8792 h 7554"/>
                  <a:gd name="T16" fmla="+- 0 1462 1185"/>
                  <a:gd name="T17" fmla="*/ T16 w 9869"/>
                  <a:gd name="T18" fmla="+- 0 8887 1339"/>
                  <a:gd name="T19" fmla="*/ 8887 h 7554"/>
                  <a:gd name="T20" fmla="+- 0 1718 1185"/>
                  <a:gd name="T21" fmla="*/ T20 w 9869"/>
                  <a:gd name="T22" fmla="+- 0 8892 1339"/>
                  <a:gd name="T23" fmla="*/ 8892 h 7554"/>
                  <a:gd name="T24" fmla="+- 0 10579 1185"/>
                  <a:gd name="T25" fmla="*/ T24 w 9869"/>
                  <a:gd name="T26" fmla="+- 0 8884 1339"/>
                  <a:gd name="T27" fmla="*/ 8884 h 7554"/>
                  <a:gd name="T28" fmla="+- 0 10806 1185"/>
                  <a:gd name="T29" fmla="*/ T28 w 9869"/>
                  <a:gd name="T30" fmla="+- 0 8860 1339"/>
                  <a:gd name="T31" fmla="*/ 8860 h 7554"/>
                  <a:gd name="T32" fmla="+- 0 11039 1185"/>
                  <a:gd name="T33" fmla="*/ T32 w 9869"/>
                  <a:gd name="T34" fmla="+- 0 8764 1339"/>
                  <a:gd name="T35" fmla="*/ 8764 h 7554"/>
                  <a:gd name="T36" fmla="+- 0 11017 1185"/>
                  <a:gd name="T37" fmla="*/ T36 w 9869"/>
                  <a:gd name="T38" fmla="+- 0 8572 1339"/>
                  <a:gd name="T39" fmla="*/ 8572 h 7554"/>
                  <a:gd name="T40" fmla="+- 0 10913 1185"/>
                  <a:gd name="T41" fmla="*/ T40 w 9869"/>
                  <a:gd name="T42" fmla="+- 0 8380 1339"/>
                  <a:gd name="T43" fmla="*/ 8380 h 7554"/>
                  <a:gd name="T44" fmla="+- 0 10741 1185"/>
                  <a:gd name="T45" fmla="*/ T44 w 9869"/>
                  <a:gd name="T46" fmla="+- 0 8114 1339"/>
                  <a:gd name="T47" fmla="*/ 8114 h 7554"/>
                  <a:gd name="T48" fmla="+- 0 10568 1185"/>
                  <a:gd name="T49" fmla="*/ T48 w 9869"/>
                  <a:gd name="T50" fmla="+- 0 7857 1339"/>
                  <a:gd name="T51" fmla="*/ 7857 h 7554"/>
                  <a:gd name="T52" fmla="+- 0 10431 1185"/>
                  <a:gd name="T53" fmla="*/ T52 w 9869"/>
                  <a:gd name="T54" fmla="+- 0 7653 1339"/>
                  <a:gd name="T55" fmla="*/ 7653 h 7554"/>
                  <a:gd name="T56" fmla="+- 0 10291 1185"/>
                  <a:gd name="T57" fmla="*/ T56 w 9869"/>
                  <a:gd name="T58" fmla="+- 0 7444 1339"/>
                  <a:gd name="T59" fmla="*/ 7444 h 7554"/>
                  <a:gd name="T60" fmla="+- 0 10170 1185"/>
                  <a:gd name="T61" fmla="*/ T60 w 9869"/>
                  <a:gd name="T62" fmla="+- 0 7262 1339"/>
                  <a:gd name="T63" fmla="*/ 7262 h 7554"/>
                  <a:gd name="T64" fmla="+- 0 10036 1185"/>
                  <a:gd name="T65" fmla="*/ T64 w 9869"/>
                  <a:gd name="T66" fmla="+- 0 7062 1339"/>
                  <a:gd name="T67" fmla="*/ 7062 h 7554"/>
                  <a:gd name="T68" fmla="+- 0 9891 1185"/>
                  <a:gd name="T69" fmla="*/ T68 w 9869"/>
                  <a:gd name="T70" fmla="+- 0 6845 1339"/>
                  <a:gd name="T71" fmla="*/ 6845 h 7554"/>
                  <a:gd name="T72" fmla="+- 0 9736 1185"/>
                  <a:gd name="T73" fmla="*/ T72 w 9869"/>
                  <a:gd name="T74" fmla="+- 0 6613 1339"/>
                  <a:gd name="T75" fmla="*/ 6613 h 7554"/>
                  <a:gd name="T76" fmla="+- 0 9573 1185"/>
                  <a:gd name="T77" fmla="*/ T76 w 9869"/>
                  <a:gd name="T78" fmla="+- 0 6369 1339"/>
                  <a:gd name="T79" fmla="*/ 6369 h 7554"/>
                  <a:gd name="T80" fmla="+- 0 9403 1185"/>
                  <a:gd name="T81" fmla="*/ T80 w 9869"/>
                  <a:gd name="T82" fmla="+- 0 6114 1339"/>
                  <a:gd name="T83" fmla="*/ 6114 h 7554"/>
                  <a:gd name="T84" fmla="+- 0 9227 1185"/>
                  <a:gd name="T85" fmla="*/ T84 w 9869"/>
                  <a:gd name="T86" fmla="+- 0 5850 1339"/>
                  <a:gd name="T87" fmla="*/ 5850 h 7554"/>
                  <a:gd name="T88" fmla="+- 0 9047 1185"/>
                  <a:gd name="T89" fmla="*/ T88 w 9869"/>
                  <a:gd name="T90" fmla="+- 0 5579 1339"/>
                  <a:gd name="T91" fmla="*/ 5579 h 7554"/>
                  <a:gd name="T92" fmla="+- 0 8863 1185"/>
                  <a:gd name="T93" fmla="*/ T92 w 9869"/>
                  <a:gd name="T94" fmla="+- 0 5304 1339"/>
                  <a:gd name="T95" fmla="*/ 5304 h 7554"/>
                  <a:gd name="T96" fmla="+- 0 8678 1185"/>
                  <a:gd name="T97" fmla="*/ T96 w 9869"/>
                  <a:gd name="T98" fmla="+- 0 5025 1339"/>
                  <a:gd name="T99" fmla="*/ 5025 h 7554"/>
                  <a:gd name="T100" fmla="+- 0 8491 1185"/>
                  <a:gd name="T101" fmla="*/ T100 w 9869"/>
                  <a:gd name="T102" fmla="+- 0 4746 1339"/>
                  <a:gd name="T103" fmla="*/ 4746 h 7554"/>
                  <a:gd name="T104" fmla="+- 0 8306 1185"/>
                  <a:gd name="T105" fmla="*/ T104 w 9869"/>
                  <a:gd name="T106" fmla="+- 0 4467 1339"/>
                  <a:gd name="T107" fmla="*/ 4467 h 7554"/>
                  <a:gd name="T108" fmla="+- 0 8122 1185"/>
                  <a:gd name="T109" fmla="*/ T108 w 9869"/>
                  <a:gd name="T110" fmla="+- 0 4192 1339"/>
                  <a:gd name="T111" fmla="*/ 4192 h 7554"/>
                  <a:gd name="T112" fmla="+- 0 7942 1185"/>
                  <a:gd name="T113" fmla="*/ T112 w 9869"/>
                  <a:gd name="T114" fmla="+- 0 3921 1339"/>
                  <a:gd name="T115" fmla="*/ 3921 h 7554"/>
                  <a:gd name="T116" fmla="+- 0 7767 1185"/>
                  <a:gd name="T117" fmla="*/ T116 w 9869"/>
                  <a:gd name="T118" fmla="+- 0 3658 1339"/>
                  <a:gd name="T119" fmla="*/ 3658 h 7554"/>
                  <a:gd name="T120" fmla="+- 0 7597 1185"/>
                  <a:gd name="T121" fmla="*/ T120 w 9869"/>
                  <a:gd name="T122" fmla="+- 0 3403 1339"/>
                  <a:gd name="T123" fmla="*/ 3403 h 7554"/>
                  <a:gd name="T124" fmla="+- 0 7435 1185"/>
                  <a:gd name="T125" fmla="*/ T124 w 9869"/>
                  <a:gd name="T126" fmla="+- 0 3160 1339"/>
                  <a:gd name="T127" fmla="*/ 3160 h 7554"/>
                  <a:gd name="T128" fmla="+- 0 7281 1185"/>
                  <a:gd name="T129" fmla="*/ T128 w 9869"/>
                  <a:gd name="T130" fmla="+- 0 2929 1339"/>
                  <a:gd name="T131" fmla="*/ 2929 h 7554"/>
                  <a:gd name="T132" fmla="+- 0 7138 1185"/>
                  <a:gd name="T133" fmla="*/ T132 w 9869"/>
                  <a:gd name="T134" fmla="+- 0 2713 1339"/>
                  <a:gd name="T135" fmla="*/ 2713 h 7554"/>
                  <a:gd name="T136" fmla="+- 0 7005 1185"/>
                  <a:gd name="T137" fmla="*/ T136 w 9869"/>
                  <a:gd name="T138" fmla="+- 0 2513 1339"/>
                  <a:gd name="T139" fmla="*/ 2513 h 7554"/>
                  <a:gd name="T140" fmla="+- 0 6885 1185"/>
                  <a:gd name="T141" fmla="*/ T140 w 9869"/>
                  <a:gd name="T142" fmla="+- 0 2333 1339"/>
                  <a:gd name="T143" fmla="*/ 2333 h 7554"/>
                  <a:gd name="T144" fmla="+- 0 6778 1185"/>
                  <a:gd name="T145" fmla="*/ T144 w 9869"/>
                  <a:gd name="T146" fmla="+- 0 2173 1339"/>
                  <a:gd name="T147" fmla="*/ 2173 h 7554"/>
                  <a:gd name="T148" fmla="+- 0 6612 1185"/>
                  <a:gd name="T149" fmla="*/ T148 w 9869"/>
                  <a:gd name="T150" fmla="+- 0 1923 1339"/>
                  <a:gd name="T151" fmla="*/ 1923 h 7554"/>
                  <a:gd name="T152" fmla="+- 0 6438 1185"/>
                  <a:gd name="T153" fmla="*/ T152 w 9869"/>
                  <a:gd name="T154" fmla="+- 0 1654 1339"/>
                  <a:gd name="T155" fmla="*/ 1654 h 7554"/>
                  <a:gd name="T156" fmla="+- 0 6297 1185"/>
                  <a:gd name="T157" fmla="*/ T156 w 9869"/>
                  <a:gd name="T158" fmla="+- 0 1442 1339"/>
                  <a:gd name="T159" fmla="*/ 1442 h 7554"/>
                  <a:gd name="T160" fmla="+- 0 6128 1185"/>
                  <a:gd name="T161" fmla="*/ T160 w 9869"/>
                  <a:gd name="T162" fmla="+- 0 1345 1339"/>
                  <a:gd name="T163" fmla="*/ 1345 h 7554"/>
                  <a:gd name="T164" fmla="+- 0 5934 1185"/>
                  <a:gd name="T165" fmla="*/ T164 w 9869"/>
                  <a:gd name="T166" fmla="+- 0 1571 1339"/>
                  <a:gd name="T167" fmla="*/ 1571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9869" h="7554">
                    <a:moveTo>
                      <a:pt x="4637" y="412"/>
                    </a:moveTo>
                    <a:lnTo>
                      <a:pt x="392" y="6755"/>
                    </a:lnTo>
                    <a:lnTo>
                      <a:pt x="319" y="6859"/>
                    </a:lnTo>
                    <a:lnTo>
                      <a:pt x="254" y="6953"/>
                    </a:lnTo>
                    <a:lnTo>
                      <a:pt x="195" y="7039"/>
                    </a:lnTo>
                    <a:lnTo>
                      <a:pt x="144" y="7116"/>
                    </a:lnTo>
                    <a:lnTo>
                      <a:pt x="101" y="7185"/>
                    </a:lnTo>
                    <a:lnTo>
                      <a:pt x="65" y="7246"/>
                    </a:lnTo>
                    <a:lnTo>
                      <a:pt x="37" y="7300"/>
                    </a:lnTo>
                    <a:lnTo>
                      <a:pt x="4" y="7388"/>
                    </a:lnTo>
                    <a:lnTo>
                      <a:pt x="0" y="7423"/>
                    </a:lnTo>
                    <a:lnTo>
                      <a:pt x="4" y="7453"/>
                    </a:lnTo>
                    <a:lnTo>
                      <a:pt x="68" y="7514"/>
                    </a:lnTo>
                    <a:lnTo>
                      <a:pt x="154" y="7537"/>
                    </a:lnTo>
                    <a:lnTo>
                      <a:pt x="277" y="7548"/>
                    </a:lnTo>
                    <a:lnTo>
                      <a:pt x="353" y="7551"/>
                    </a:lnTo>
                    <a:lnTo>
                      <a:pt x="438" y="7552"/>
                    </a:lnTo>
                    <a:lnTo>
                      <a:pt x="533" y="7553"/>
                    </a:lnTo>
                    <a:lnTo>
                      <a:pt x="637" y="7553"/>
                    </a:lnTo>
                    <a:lnTo>
                      <a:pt x="9303" y="7553"/>
                    </a:lnTo>
                    <a:lnTo>
                      <a:pt x="9394" y="7545"/>
                    </a:lnTo>
                    <a:lnTo>
                      <a:pt x="9478" y="7538"/>
                    </a:lnTo>
                    <a:lnTo>
                      <a:pt x="9553" y="7530"/>
                    </a:lnTo>
                    <a:lnTo>
                      <a:pt x="9621" y="7521"/>
                    </a:lnTo>
                    <a:lnTo>
                      <a:pt x="9730" y="7499"/>
                    </a:lnTo>
                    <a:lnTo>
                      <a:pt x="9808" y="7469"/>
                    </a:lnTo>
                    <a:lnTo>
                      <a:pt x="9854" y="7425"/>
                    </a:lnTo>
                    <a:lnTo>
                      <a:pt x="9869" y="7364"/>
                    </a:lnTo>
                    <a:lnTo>
                      <a:pt x="9864" y="7327"/>
                    </a:lnTo>
                    <a:lnTo>
                      <a:pt x="9832" y="7233"/>
                    </a:lnTo>
                    <a:lnTo>
                      <a:pt x="9805" y="7176"/>
                    </a:lnTo>
                    <a:lnTo>
                      <a:pt x="9770" y="7112"/>
                    </a:lnTo>
                    <a:lnTo>
                      <a:pt x="9728" y="7041"/>
                    </a:lnTo>
                    <a:lnTo>
                      <a:pt x="9678" y="6961"/>
                    </a:lnTo>
                    <a:lnTo>
                      <a:pt x="9620" y="6873"/>
                    </a:lnTo>
                    <a:lnTo>
                      <a:pt x="9556" y="6775"/>
                    </a:lnTo>
                    <a:lnTo>
                      <a:pt x="9484" y="6668"/>
                    </a:lnTo>
                    <a:lnTo>
                      <a:pt x="9405" y="6550"/>
                    </a:lnTo>
                    <a:lnTo>
                      <a:pt x="9383" y="6518"/>
                    </a:lnTo>
                    <a:lnTo>
                      <a:pt x="9360" y="6483"/>
                    </a:lnTo>
                    <a:lnTo>
                      <a:pt x="9307" y="6404"/>
                    </a:lnTo>
                    <a:lnTo>
                      <a:pt x="9246" y="6314"/>
                    </a:lnTo>
                    <a:lnTo>
                      <a:pt x="9179" y="6214"/>
                    </a:lnTo>
                    <a:lnTo>
                      <a:pt x="9144" y="6161"/>
                    </a:lnTo>
                    <a:lnTo>
                      <a:pt x="9106" y="6105"/>
                    </a:lnTo>
                    <a:lnTo>
                      <a:pt x="9067" y="6046"/>
                    </a:lnTo>
                    <a:lnTo>
                      <a:pt x="9026" y="5986"/>
                    </a:lnTo>
                    <a:lnTo>
                      <a:pt x="8985" y="5923"/>
                    </a:lnTo>
                    <a:lnTo>
                      <a:pt x="8941" y="5858"/>
                    </a:lnTo>
                    <a:lnTo>
                      <a:pt x="8897" y="5791"/>
                    </a:lnTo>
                    <a:lnTo>
                      <a:pt x="8851" y="5723"/>
                    </a:lnTo>
                    <a:lnTo>
                      <a:pt x="8804" y="5652"/>
                    </a:lnTo>
                    <a:lnTo>
                      <a:pt x="8755" y="5580"/>
                    </a:lnTo>
                    <a:lnTo>
                      <a:pt x="8706" y="5506"/>
                    </a:lnTo>
                    <a:lnTo>
                      <a:pt x="8655" y="5430"/>
                    </a:lnTo>
                    <a:lnTo>
                      <a:pt x="8604" y="5353"/>
                    </a:lnTo>
                    <a:lnTo>
                      <a:pt x="8551" y="5274"/>
                    </a:lnTo>
                    <a:lnTo>
                      <a:pt x="8498" y="5194"/>
                    </a:lnTo>
                    <a:lnTo>
                      <a:pt x="8444" y="5113"/>
                    </a:lnTo>
                    <a:lnTo>
                      <a:pt x="8388" y="5030"/>
                    </a:lnTo>
                    <a:lnTo>
                      <a:pt x="8332" y="4946"/>
                    </a:lnTo>
                    <a:lnTo>
                      <a:pt x="8276" y="4861"/>
                    </a:lnTo>
                    <a:lnTo>
                      <a:pt x="8218" y="4775"/>
                    </a:lnTo>
                    <a:lnTo>
                      <a:pt x="8160" y="4688"/>
                    </a:lnTo>
                    <a:lnTo>
                      <a:pt x="8101" y="4600"/>
                    </a:lnTo>
                    <a:lnTo>
                      <a:pt x="8042" y="4511"/>
                    </a:lnTo>
                    <a:lnTo>
                      <a:pt x="7982" y="4421"/>
                    </a:lnTo>
                    <a:lnTo>
                      <a:pt x="7922" y="4331"/>
                    </a:lnTo>
                    <a:lnTo>
                      <a:pt x="7862" y="4240"/>
                    </a:lnTo>
                    <a:lnTo>
                      <a:pt x="7801" y="4149"/>
                    </a:lnTo>
                    <a:lnTo>
                      <a:pt x="7740" y="4057"/>
                    </a:lnTo>
                    <a:lnTo>
                      <a:pt x="7678" y="3965"/>
                    </a:lnTo>
                    <a:lnTo>
                      <a:pt x="7616" y="3872"/>
                    </a:lnTo>
                    <a:lnTo>
                      <a:pt x="7554" y="3779"/>
                    </a:lnTo>
                    <a:lnTo>
                      <a:pt x="7493" y="3686"/>
                    </a:lnTo>
                    <a:lnTo>
                      <a:pt x="7430" y="3593"/>
                    </a:lnTo>
                    <a:lnTo>
                      <a:pt x="7368" y="3500"/>
                    </a:lnTo>
                    <a:lnTo>
                      <a:pt x="7306" y="3407"/>
                    </a:lnTo>
                    <a:lnTo>
                      <a:pt x="7244" y="3314"/>
                    </a:lnTo>
                    <a:lnTo>
                      <a:pt x="7183" y="3221"/>
                    </a:lnTo>
                    <a:lnTo>
                      <a:pt x="7121" y="3128"/>
                    </a:lnTo>
                    <a:lnTo>
                      <a:pt x="7059" y="3036"/>
                    </a:lnTo>
                    <a:lnTo>
                      <a:pt x="6998" y="2944"/>
                    </a:lnTo>
                    <a:lnTo>
                      <a:pt x="6937" y="2853"/>
                    </a:lnTo>
                    <a:lnTo>
                      <a:pt x="6877" y="2762"/>
                    </a:lnTo>
                    <a:lnTo>
                      <a:pt x="6817" y="2672"/>
                    </a:lnTo>
                    <a:lnTo>
                      <a:pt x="6757" y="2582"/>
                    </a:lnTo>
                    <a:lnTo>
                      <a:pt x="6698" y="2494"/>
                    </a:lnTo>
                    <a:lnTo>
                      <a:pt x="6640" y="2406"/>
                    </a:lnTo>
                    <a:lnTo>
                      <a:pt x="6582" y="2319"/>
                    </a:lnTo>
                    <a:lnTo>
                      <a:pt x="6525" y="2233"/>
                    </a:lnTo>
                    <a:lnTo>
                      <a:pt x="6468" y="2148"/>
                    </a:lnTo>
                    <a:lnTo>
                      <a:pt x="6412" y="2064"/>
                    </a:lnTo>
                    <a:lnTo>
                      <a:pt x="6357" y="1982"/>
                    </a:lnTo>
                    <a:lnTo>
                      <a:pt x="6303" y="1901"/>
                    </a:lnTo>
                    <a:lnTo>
                      <a:pt x="6250" y="1821"/>
                    </a:lnTo>
                    <a:lnTo>
                      <a:pt x="6198" y="1742"/>
                    </a:lnTo>
                    <a:lnTo>
                      <a:pt x="6147" y="1665"/>
                    </a:lnTo>
                    <a:lnTo>
                      <a:pt x="6096" y="1590"/>
                    </a:lnTo>
                    <a:lnTo>
                      <a:pt x="6047" y="1516"/>
                    </a:lnTo>
                    <a:lnTo>
                      <a:pt x="5999" y="1444"/>
                    </a:lnTo>
                    <a:lnTo>
                      <a:pt x="5953" y="1374"/>
                    </a:lnTo>
                    <a:lnTo>
                      <a:pt x="5907" y="1305"/>
                    </a:lnTo>
                    <a:lnTo>
                      <a:pt x="5863" y="1239"/>
                    </a:lnTo>
                    <a:lnTo>
                      <a:pt x="5820" y="1174"/>
                    </a:lnTo>
                    <a:lnTo>
                      <a:pt x="5778" y="1112"/>
                    </a:lnTo>
                    <a:lnTo>
                      <a:pt x="5738" y="1052"/>
                    </a:lnTo>
                    <a:lnTo>
                      <a:pt x="5700" y="994"/>
                    </a:lnTo>
                    <a:lnTo>
                      <a:pt x="5663" y="938"/>
                    </a:lnTo>
                    <a:lnTo>
                      <a:pt x="5627" y="885"/>
                    </a:lnTo>
                    <a:lnTo>
                      <a:pt x="5593" y="834"/>
                    </a:lnTo>
                    <a:lnTo>
                      <a:pt x="5531" y="740"/>
                    </a:lnTo>
                    <a:lnTo>
                      <a:pt x="5475" y="656"/>
                    </a:lnTo>
                    <a:lnTo>
                      <a:pt x="5427" y="584"/>
                    </a:lnTo>
                    <a:lnTo>
                      <a:pt x="5387" y="524"/>
                    </a:lnTo>
                    <a:lnTo>
                      <a:pt x="5342" y="457"/>
                    </a:lnTo>
                    <a:lnTo>
                      <a:pt x="5253" y="315"/>
                    </a:lnTo>
                    <a:lnTo>
                      <a:pt x="5200" y="232"/>
                    </a:lnTo>
                    <a:lnTo>
                      <a:pt x="5154" y="161"/>
                    </a:lnTo>
                    <a:lnTo>
                      <a:pt x="5112" y="103"/>
                    </a:lnTo>
                    <a:lnTo>
                      <a:pt x="5039" y="25"/>
                    </a:lnTo>
                    <a:lnTo>
                      <a:pt x="4975" y="0"/>
                    </a:lnTo>
                    <a:lnTo>
                      <a:pt x="4943" y="6"/>
                    </a:lnTo>
                    <a:lnTo>
                      <a:pt x="4875" y="58"/>
                    </a:lnTo>
                    <a:lnTo>
                      <a:pt x="4796" y="161"/>
                    </a:lnTo>
                    <a:lnTo>
                      <a:pt x="4749" y="232"/>
                    </a:lnTo>
                    <a:lnTo>
                      <a:pt x="4697" y="315"/>
                    </a:lnTo>
                    <a:lnTo>
                      <a:pt x="4637" y="412"/>
                    </a:lnTo>
                    <a:close/>
                  </a:path>
                </a:pathLst>
              </a:custGeom>
              <a:noFill/>
              <a:ln w="34290">
                <a:solidFill>
                  <a:srgbClr val="BCBEC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6" name="Group 66"/>
            <p:cNvGrpSpPr>
              <a:grpSpLocks/>
            </p:cNvGrpSpPr>
            <p:nvPr/>
          </p:nvGrpSpPr>
          <p:grpSpPr bwMode="auto">
            <a:xfrm>
              <a:off x="7419" y="6713"/>
              <a:ext cx="3270" cy="2032"/>
              <a:chOff x="7419" y="6713"/>
              <a:chExt cx="3270" cy="2032"/>
            </a:xfrm>
          </p:grpSpPr>
          <p:sp>
            <p:nvSpPr>
              <p:cNvPr id="38" name="Freeform 88"/>
              <p:cNvSpPr>
                <a:spLocks/>
              </p:cNvSpPr>
              <p:nvPr/>
            </p:nvSpPr>
            <p:spPr bwMode="auto">
              <a:xfrm>
                <a:off x="7419" y="6713"/>
                <a:ext cx="3270" cy="2032"/>
              </a:xfrm>
              <a:custGeom>
                <a:avLst/>
                <a:gdLst>
                  <a:gd name="T0" fmla="+- 0 7419 7419"/>
                  <a:gd name="T1" fmla="*/ T0 w 3270"/>
                  <a:gd name="T2" fmla="+- 0 6713 6713"/>
                  <a:gd name="T3" fmla="*/ 6713 h 2032"/>
                  <a:gd name="T4" fmla="+- 0 10688 7419"/>
                  <a:gd name="T5" fmla="*/ T4 w 3270"/>
                  <a:gd name="T6" fmla="+- 0 8744 6713"/>
                  <a:gd name="T7" fmla="*/ 8744 h 2032"/>
                </a:gdLst>
                <a:ahLst/>
                <a:cxnLst>
                  <a:cxn ang="0">
                    <a:pos x="T1" y="T3"/>
                  </a:cxn>
                  <a:cxn ang="0">
                    <a:pos x="T5" y="T7"/>
                  </a:cxn>
                </a:cxnLst>
                <a:rect l="0" t="0" r="r" b="b"/>
                <a:pathLst>
                  <a:path w="3270" h="2032">
                    <a:moveTo>
                      <a:pt x="0" y="0"/>
                    </a:moveTo>
                    <a:lnTo>
                      <a:pt x="3269" y="2031"/>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7" name="Group 67"/>
            <p:cNvGrpSpPr>
              <a:grpSpLocks/>
            </p:cNvGrpSpPr>
            <p:nvPr/>
          </p:nvGrpSpPr>
          <p:grpSpPr bwMode="auto">
            <a:xfrm>
              <a:off x="1548" y="6821"/>
              <a:ext cx="3339" cy="1936"/>
              <a:chOff x="1548" y="6821"/>
              <a:chExt cx="3339" cy="1936"/>
            </a:xfrm>
          </p:grpSpPr>
          <p:sp>
            <p:nvSpPr>
              <p:cNvPr id="37" name="Freeform 87"/>
              <p:cNvSpPr>
                <a:spLocks/>
              </p:cNvSpPr>
              <p:nvPr/>
            </p:nvSpPr>
            <p:spPr bwMode="auto">
              <a:xfrm>
                <a:off x="1548" y="6821"/>
                <a:ext cx="3339" cy="1936"/>
              </a:xfrm>
              <a:custGeom>
                <a:avLst/>
                <a:gdLst>
                  <a:gd name="T0" fmla="+- 0 1548 1548"/>
                  <a:gd name="T1" fmla="*/ T0 w 3339"/>
                  <a:gd name="T2" fmla="+- 0 8756 6821"/>
                  <a:gd name="T3" fmla="*/ 8756 h 1936"/>
                  <a:gd name="T4" fmla="+- 0 4887 1548"/>
                  <a:gd name="T5" fmla="*/ T4 w 3339"/>
                  <a:gd name="T6" fmla="+- 0 6821 6821"/>
                  <a:gd name="T7" fmla="*/ 6821 h 1936"/>
                </a:gdLst>
                <a:ahLst/>
                <a:cxnLst>
                  <a:cxn ang="0">
                    <a:pos x="T1" y="T3"/>
                  </a:cxn>
                  <a:cxn ang="0">
                    <a:pos x="T5" y="T7"/>
                  </a:cxn>
                </a:cxnLst>
                <a:rect l="0" t="0" r="r" b="b"/>
                <a:pathLst>
                  <a:path w="3339" h="1936">
                    <a:moveTo>
                      <a:pt x="0" y="1935"/>
                    </a:moveTo>
                    <a:lnTo>
                      <a:pt x="3339"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8" name="Group 68"/>
            <p:cNvGrpSpPr>
              <a:grpSpLocks/>
            </p:cNvGrpSpPr>
            <p:nvPr/>
          </p:nvGrpSpPr>
          <p:grpSpPr bwMode="auto">
            <a:xfrm>
              <a:off x="6132" y="1637"/>
              <a:ext cx="2" cy="3335"/>
              <a:chOff x="6132" y="1637"/>
              <a:chExt cx="2" cy="3335"/>
            </a:xfrm>
          </p:grpSpPr>
          <p:sp>
            <p:nvSpPr>
              <p:cNvPr id="36" name="Freeform 86"/>
              <p:cNvSpPr>
                <a:spLocks/>
              </p:cNvSpPr>
              <p:nvPr/>
            </p:nvSpPr>
            <p:spPr bwMode="auto">
              <a:xfrm>
                <a:off x="6132" y="1637"/>
                <a:ext cx="2" cy="3335"/>
              </a:xfrm>
              <a:custGeom>
                <a:avLst/>
                <a:gdLst>
                  <a:gd name="T0" fmla="+- 0 1637 1637"/>
                  <a:gd name="T1" fmla="*/ 1637 h 3335"/>
                  <a:gd name="T2" fmla="+- 0 4971 1637"/>
                  <a:gd name="T3" fmla="*/ 4971 h 3335"/>
                </a:gdLst>
                <a:ahLst/>
                <a:cxnLst>
                  <a:cxn ang="0">
                    <a:pos x="0" y="T1"/>
                  </a:cxn>
                  <a:cxn ang="0">
                    <a:pos x="0" y="T3"/>
                  </a:cxn>
                </a:cxnLst>
                <a:rect l="0" t="0" r="r" b="b"/>
                <a:pathLst>
                  <a:path h="3335">
                    <a:moveTo>
                      <a:pt x="0" y="0"/>
                    </a:moveTo>
                    <a:lnTo>
                      <a:pt x="0" y="3334"/>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9" name="Group 69"/>
            <p:cNvGrpSpPr>
              <a:grpSpLocks/>
            </p:cNvGrpSpPr>
            <p:nvPr/>
          </p:nvGrpSpPr>
          <p:grpSpPr bwMode="auto">
            <a:xfrm>
              <a:off x="6528" y="6548"/>
              <a:ext cx="853" cy="950"/>
              <a:chOff x="6528" y="6548"/>
              <a:chExt cx="853" cy="950"/>
            </a:xfrm>
          </p:grpSpPr>
          <p:sp>
            <p:nvSpPr>
              <p:cNvPr id="35" name="Freeform 85"/>
              <p:cNvSpPr>
                <a:spLocks/>
              </p:cNvSpPr>
              <p:nvPr/>
            </p:nvSpPr>
            <p:spPr bwMode="auto">
              <a:xfrm>
                <a:off x="6528" y="6548"/>
                <a:ext cx="853" cy="950"/>
              </a:xfrm>
              <a:custGeom>
                <a:avLst/>
                <a:gdLst>
                  <a:gd name="T0" fmla="+- 0 6528 6528"/>
                  <a:gd name="T1" fmla="*/ T0 w 853"/>
                  <a:gd name="T2" fmla="+- 0 7498 6548"/>
                  <a:gd name="T3" fmla="*/ 7498 h 950"/>
                  <a:gd name="T4" fmla="+- 0 6602 6528"/>
                  <a:gd name="T5" fmla="*/ T4 w 853"/>
                  <a:gd name="T6" fmla="+- 0 7470 6548"/>
                  <a:gd name="T7" fmla="*/ 7470 h 950"/>
                  <a:gd name="T8" fmla="+- 0 6675 6528"/>
                  <a:gd name="T9" fmla="*/ T8 w 853"/>
                  <a:gd name="T10" fmla="+- 0 7438 6548"/>
                  <a:gd name="T11" fmla="*/ 7438 h 950"/>
                  <a:gd name="T12" fmla="+- 0 6744 6528"/>
                  <a:gd name="T13" fmla="*/ T12 w 853"/>
                  <a:gd name="T14" fmla="+- 0 7402 6548"/>
                  <a:gd name="T15" fmla="*/ 7402 h 950"/>
                  <a:gd name="T16" fmla="+- 0 6811 6528"/>
                  <a:gd name="T17" fmla="*/ T16 w 853"/>
                  <a:gd name="T18" fmla="+- 0 7362 6548"/>
                  <a:gd name="T19" fmla="*/ 7362 h 950"/>
                  <a:gd name="T20" fmla="+- 0 6876 6528"/>
                  <a:gd name="T21" fmla="*/ T20 w 853"/>
                  <a:gd name="T22" fmla="+- 0 7318 6548"/>
                  <a:gd name="T23" fmla="*/ 7318 h 950"/>
                  <a:gd name="T24" fmla="+- 0 6938 6528"/>
                  <a:gd name="T25" fmla="*/ T24 w 853"/>
                  <a:gd name="T26" fmla="+- 0 7271 6548"/>
                  <a:gd name="T27" fmla="*/ 7271 h 950"/>
                  <a:gd name="T28" fmla="+- 0 6996 6528"/>
                  <a:gd name="T29" fmla="*/ T28 w 853"/>
                  <a:gd name="T30" fmla="+- 0 7220 6548"/>
                  <a:gd name="T31" fmla="*/ 7220 h 950"/>
                  <a:gd name="T32" fmla="+- 0 7052 6528"/>
                  <a:gd name="T33" fmla="*/ T32 w 853"/>
                  <a:gd name="T34" fmla="+- 0 7165 6548"/>
                  <a:gd name="T35" fmla="*/ 7165 h 950"/>
                  <a:gd name="T36" fmla="+- 0 7104 6528"/>
                  <a:gd name="T37" fmla="*/ T36 w 853"/>
                  <a:gd name="T38" fmla="+- 0 7107 6548"/>
                  <a:gd name="T39" fmla="*/ 7107 h 950"/>
                  <a:gd name="T40" fmla="+- 0 7152 6528"/>
                  <a:gd name="T41" fmla="*/ T40 w 853"/>
                  <a:gd name="T42" fmla="+- 0 7047 6548"/>
                  <a:gd name="T43" fmla="*/ 7047 h 950"/>
                  <a:gd name="T44" fmla="+- 0 7197 6528"/>
                  <a:gd name="T45" fmla="*/ T44 w 853"/>
                  <a:gd name="T46" fmla="+- 0 6983 6548"/>
                  <a:gd name="T47" fmla="*/ 6983 h 950"/>
                  <a:gd name="T48" fmla="+- 0 7238 6528"/>
                  <a:gd name="T49" fmla="*/ T48 w 853"/>
                  <a:gd name="T50" fmla="+- 0 6916 6548"/>
                  <a:gd name="T51" fmla="*/ 6916 h 950"/>
                  <a:gd name="T52" fmla="+- 0 7275 6528"/>
                  <a:gd name="T53" fmla="*/ T52 w 853"/>
                  <a:gd name="T54" fmla="+- 0 6847 6548"/>
                  <a:gd name="T55" fmla="*/ 6847 h 950"/>
                  <a:gd name="T56" fmla="+- 0 7308 6528"/>
                  <a:gd name="T57" fmla="*/ T56 w 853"/>
                  <a:gd name="T58" fmla="+- 0 6776 6548"/>
                  <a:gd name="T59" fmla="*/ 6776 h 950"/>
                  <a:gd name="T60" fmla="+- 0 7337 6528"/>
                  <a:gd name="T61" fmla="*/ T60 w 853"/>
                  <a:gd name="T62" fmla="+- 0 6702 6548"/>
                  <a:gd name="T63" fmla="*/ 6702 h 950"/>
                  <a:gd name="T64" fmla="+- 0 7361 6528"/>
                  <a:gd name="T65" fmla="*/ T64 w 853"/>
                  <a:gd name="T66" fmla="+- 0 6626 6548"/>
                  <a:gd name="T67" fmla="*/ 6626 h 950"/>
                  <a:gd name="T68" fmla="+- 0 7380 6528"/>
                  <a:gd name="T69" fmla="*/ T68 w 853"/>
                  <a:gd name="T70" fmla="+- 0 6548 6548"/>
                  <a:gd name="T71" fmla="*/ 6548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0" y="950"/>
                    </a:moveTo>
                    <a:lnTo>
                      <a:pt x="74" y="922"/>
                    </a:lnTo>
                    <a:lnTo>
                      <a:pt x="147" y="890"/>
                    </a:lnTo>
                    <a:lnTo>
                      <a:pt x="216" y="854"/>
                    </a:lnTo>
                    <a:lnTo>
                      <a:pt x="283" y="814"/>
                    </a:lnTo>
                    <a:lnTo>
                      <a:pt x="348" y="770"/>
                    </a:lnTo>
                    <a:lnTo>
                      <a:pt x="410" y="723"/>
                    </a:lnTo>
                    <a:lnTo>
                      <a:pt x="468" y="672"/>
                    </a:lnTo>
                    <a:lnTo>
                      <a:pt x="524" y="617"/>
                    </a:lnTo>
                    <a:lnTo>
                      <a:pt x="576" y="559"/>
                    </a:lnTo>
                    <a:lnTo>
                      <a:pt x="624" y="499"/>
                    </a:lnTo>
                    <a:lnTo>
                      <a:pt x="669" y="435"/>
                    </a:lnTo>
                    <a:lnTo>
                      <a:pt x="710" y="368"/>
                    </a:lnTo>
                    <a:lnTo>
                      <a:pt x="747" y="299"/>
                    </a:lnTo>
                    <a:lnTo>
                      <a:pt x="780" y="228"/>
                    </a:lnTo>
                    <a:lnTo>
                      <a:pt x="809" y="154"/>
                    </a:lnTo>
                    <a:lnTo>
                      <a:pt x="833" y="78"/>
                    </a:lnTo>
                    <a:lnTo>
                      <a:pt x="852"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 name="Group 70"/>
            <p:cNvGrpSpPr>
              <a:grpSpLocks/>
            </p:cNvGrpSpPr>
            <p:nvPr/>
          </p:nvGrpSpPr>
          <p:grpSpPr bwMode="auto">
            <a:xfrm>
              <a:off x="6394" y="5010"/>
              <a:ext cx="950" cy="853"/>
              <a:chOff x="6394" y="5010"/>
              <a:chExt cx="950" cy="853"/>
            </a:xfrm>
          </p:grpSpPr>
          <p:sp>
            <p:nvSpPr>
              <p:cNvPr id="34" name="Freeform 84"/>
              <p:cNvSpPr>
                <a:spLocks/>
              </p:cNvSpPr>
              <p:nvPr/>
            </p:nvSpPr>
            <p:spPr bwMode="auto">
              <a:xfrm>
                <a:off x="6394" y="5010"/>
                <a:ext cx="950" cy="853"/>
              </a:xfrm>
              <a:custGeom>
                <a:avLst/>
                <a:gdLst>
                  <a:gd name="T0" fmla="+- 0 7343 6394"/>
                  <a:gd name="T1" fmla="*/ T0 w 950"/>
                  <a:gd name="T2" fmla="+- 0 5862 5010"/>
                  <a:gd name="T3" fmla="*/ 5862 h 853"/>
                  <a:gd name="T4" fmla="+- 0 7316 6394"/>
                  <a:gd name="T5" fmla="*/ T4 w 950"/>
                  <a:gd name="T6" fmla="+- 0 5787 5010"/>
                  <a:gd name="T7" fmla="*/ 5787 h 853"/>
                  <a:gd name="T8" fmla="+- 0 7284 6394"/>
                  <a:gd name="T9" fmla="*/ T8 w 950"/>
                  <a:gd name="T10" fmla="+- 0 5715 5010"/>
                  <a:gd name="T11" fmla="*/ 5715 h 853"/>
                  <a:gd name="T12" fmla="+- 0 7248 6394"/>
                  <a:gd name="T13" fmla="*/ T12 w 950"/>
                  <a:gd name="T14" fmla="+- 0 5646 5010"/>
                  <a:gd name="T15" fmla="*/ 5646 h 853"/>
                  <a:gd name="T16" fmla="+- 0 7208 6394"/>
                  <a:gd name="T17" fmla="*/ T16 w 950"/>
                  <a:gd name="T18" fmla="+- 0 5578 5010"/>
                  <a:gd name="T19" fmla="*/ 5578 h 853"/>
                  <a:gd name="T20" fmla="+- 0 7164 6394"/>
                  <a:gd name="T21" fmla="*/ T20 w 950"/>
                  <a:gd name="T22" fmla="+- 0 5514 5010"/>
                  <a:gd name="T23" fmla="*/ 5514 h 853"/>
                  <a:gd name="T24" fmla="+- 0 7117 6394"/>
                  <a:gd name="T25" fmla="*/ T24 w 950"/>
                  <a:gd name="T26" fmla="+- 0 5452 5010"/>
                  <a:gd name="T27" fmla="*/ 5452 h 853"/>
                  <a:gd name="T28" fmla="+- 0 7065 6394"/>
                  <a:gd name="T29" fmla="*/ T28 w 950"/>
                  <a:gd name="T30" fmla="+- 0 5394 5010"/>
                  <a:gd name="T31" fmla="*/ 5394 h 853"/>
                  <a:gd name="T32" fmla="+- 0 7011 6394"/>
                  <a:gd name="T33" fmla="*/ T32 w 950"/>
                  <a:gd name="T34" fmla="+- 0 5338 5010"/>
                  <a:gd name="T35" fmla="*/ 5338 h 853"/>
                  <a:gd name="T36" fmla="+- 0 6953 6394"/>
                  <a:gd name="T37" fmla="*/ T36 w 950"/>
                  <a:gd name="T38" fmla="+- 0 5286 5010"/>
                  <a:gd name="T39" fmla="*/ 5286 h 853"/>
                  <a:gd name="T40" fmla="+- 0 6892 6394"/>
                  <a:gd name="T41" fmla="*/ T40 w 950"/>
                  <a:gd name="T42" fmla="+- 0 5238 5010"/>
                  <a:gd name="T43" fmla="*/ 5238 h 853"/>
                  <a:gd name="T44" fmla="+- 0 6829 6394"/>
                  <a:gd name="T45" fmla="*/ T44 w 950"/>
                  <a:gd name="T46" fmla="+- 0 5193 5010"/>
                  <a:gd name="T47" fmla="*/ 5193 h 853"/>
                  <a:gd name="T48" fmla="+- 0 6762 6394"/>
                  <a:gd name="T49" fmla="*/ T48 w 950"/>
                  <a:gd name="T50" fmla="+- 0 5152 5010"/>
                  <a:gd name="T51" fmla="*/ 5152 h 853"/>
                  <a:gd name="T52" fmla="+- 0 6693 6394"/>
                  <a:gd name="T53" fmla="*/ T52 w 950"/>
                  <a:gd name="T54" fmla="+- 0 5115 5010"/>
                  <a:gd name="T55" fmla="*/ 5115 h 853"/>
                  <a:gd name="T56" fmla="+- 0 6622 6394"/>
                  <a:gd name="T57" fmla="*/ T56 w 950"/>
                  <a:gd name="T58" fmla="+- 0 5082 5010"/>
                  <a:gd name="T59" fmla="*/ 5082 h 853"/>
                  <a:gd name="T60" fmla="+- 0 6548 6394"/>
                  <a:gd name="T61" fmla="*/ T60 w 950"/>
                  <a:gd name="T62" fmla="+- 0 5053 5010"/>
                  <a:gd name="T63" fmla="*/ 5053 h 853"/>
                  <a:gd name="T64" fmla="+- 0 6472 6394"/>
                  <a:gd name="T65" fmla="*/ T64 w 950"/>
                  <a:gd name="T66" fmla="+- 0 5029 5010"/>
                  <a:gd name="T67" fmla="*/ 5029 h 853"/>
                  <a:gd name="T68" fmla="+- 0 6394 6394"/>
                  <a:gd name="T69" fmla="*/ T68 w 950"/>
                  <a:gd name="T70" fmla="+- 0 5010 5010"/>
                  <a:gd name="T71" fmla="*/ 5010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949" y="852"/>
                    </a:moveTo>
                    <a:lnTo>
                      <a:pt x="922" y="777"/>
                    </a:lnTo>
                    <a:lnTo>
                      <a:pt x="890" y="705"/>
                    </a:lnTo>
                    <a:lnTo>
                      <a:pt x="854" y="636"/>
                    </a:lnTo>
                    <a:lnTo>
                      <a:pt x="814" y="568"/>
                    </a:lnTo>
                    <a:lnTo>
                      <a:pt x="770" y="504"/>
                    </a:lnTo>
                    <a:lnTo>
                      <a:pt x="723" y="442"/>
                    </a:lnTo>
                    <a:lnTo>
                      <a:pt x="671" y="384"/>
                    </a:lnTo>
                    <a:lnTo>
                      <a:pt x="617" y="328"/>
                    </a:lnTo>
                    <a:lnTo>
                      <a:pt x="559" y="276"/>
                    </a:lnTo>
                    <a:lnTo>
                      <a:pt x="498" y="228"/>
                    </a:lnTo>
                    <a:lnTo>
                      <a:pt x="435" y="183"/>
                    </a:lnTo>
                    <a:lnTo>
                      <a:pt x="368" y="142"/>
                    </a:lnTo>
                    <a:lnTo>
                      <a:pt x="299" y="105"/>
                    </a:lnTo>
                    <a:lnTo>
                      <a:pt x="228" y="72"/>
                    </a:lnTo>
                    <a:lnTo>
                      <a:pt x="154" y="43"/>
                    </a:lnTo>
                    <a:lnTo>
                      <a:pt x="78" y="19"/>
                    </a:lnTo>
                    <a:lnTo>
                      <a:pt x="0"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1" name="Group 71"/>
            <p:cNvGrpSpPr>
              <a:grpSpLocks/>
            </p:cNvGrpSpPr>
            <p:nvPr/>
          </p:nvGrpSpPr>
          <p:grpSpPr bwMode="auto">
            <a:xfrm>
              <a:off x="4855" y="5047"/>
              <a:ext cx="853" cy="950"/>
              <a:chOff x="4855" y="5047"/>
              <a:chExt cx="853" cy="950"/>
            </a:xfrm>
          </p:grpSpPr>
          <p:sp>
            <p:nvSpPr>
              <p:cNvPr id="33" name="Freeform 83"/>
              <p:cNvSpPr>
                <a:spLocks/>
              </p:cNvSpPr>
              <p:nvPr/>
            </p:nvSpPr>
            <p:spPr bwMode="auto">
              <a:xfrm>
                <a:off x="4855" y="5047"/>
                <a:ext cx="853" cy="950"/>
              </a:xfrm>
              <a:custGeom>
                <a:avLst/>
                <a:gdLst>
                  <a:gd name="T0" fmla="+- 0 5708 4855"/>
                  <a:gd name="T1" fmla="*/ T0 w 853"/>
                  <a:gd name="T2" fmla="+- 0 5047 5047"/>
                  <a:gd name="T3" fmla="*/ 5047 h 950"/>
                  <a:gd name="T4" fmla="+- 0 5633 4855"/>
                  <a:gd name="T5" fmla="*/ T4 w 853"/>
                  <a:gd name="T6" fmla="+- 0 5074 5047"/>
                  <a:gd name="T7" fmla="*/ 5074 h 950"/>
                  <a:gd name="T8" fmla="+- 0 5561 4855"/>
                  <a:gd name="T9" fmla="*/ T8 w 853"/>
                  <a:gd name="T10" fmla="+- 0 5106 5047"/>
                  <a:gd name="T11" fmla="*/ 5106 h 950"/>
                  <a:gd name="T12" fmla="+- 0 5491 4855"/>
                  <a:gd name="T13" fmla="*/ T12 w 853"/>
                  <a:gd name="T14" fmla="+- 0 5142 5047"/>
                  <a:gd name="T15" fmla="*/ 5142 h 950"/>
                  <a:gd name="T16" fmla="+- 0 5424 4855"/>
                  <a:gd name="T17" fmla="*/ T16 w 853"/>
                  <a:gd name="T18" fmla="+- 0 5182 5047"/>
                  <a:gd name="T19" fmla="*/ 5182 h 950"/>
                  <a:gd name="T20" fmla="+- 0 5360 4855"/>
                  <a:gd name="T21" fmla="*/ T20 w 853"/>
                  <a:gd name="T22" fmla="+- 0 5226 5047"/>
                  <a:gd name="T23" fmla="*/ 5226 h 950"/>
                  <a:gd name="T24" fmla="+- 0 5298 4855"/>
                  <a:gd name="T25" fmla="*/ T24 w 853"/>
                  <a:gd name="T26" fmla="+- 0 5273 5047"/>
                  <a:gd name="T27" fmla="*/ 5273 h 950"/>
                  <a:gd name="T28" fmla="+- 0 5240 4855"/>
                  <a:gd name="T29" fmla="*/ T28 w 853"/>
                  <a:gd name="T30" fmla="+- 0 5324 5047"/>
                  <a:gd name="T31" fmla="*/ 5324 h 950"/>
                  <a:gd name="T32" fmla="+- 0 5184 4855"/>
                  <a:gd name="T33" fmla="*/ T32 w 853"/>
                  <a:gd name="T34" fmla="+- 0 5379 5047"/>
                  <a:gd name="T35" fmla="*/ 5379 h 950"/>
                  <a:gd name="T36" fmla="+- 0 5132 4855"/>
                  <a:gd name="T37" fmla="*/ T36 w 853"/>
                  <a:gd name="T38" fmla="+- 0 5437 5047"/>
                  <a:gd name="T39" fmla="*/ 5437 h 950"/>
                  <a:gd name="T40" fmla="+- 0 5084 4855"/>
                  <a:gd name="T41" fmla="*/ T40 w 853"/>
                  <a:gd name="T42" fmla="+- 0 5498 5047"/>
                  <a:gd name="T43" fmla="*/ 5498 h 950"/>
                  <a:gd name="T44" fmla="+- 0 5039 4855"/>
                  <a:gd name="T45" fmla="*/ T44 w 853"/>
                  <a:gd name="T46" fmla="+- 0 5561 5047"/>
                  <a:gd name="T47" fmla="*/ 5561 h 950"/>
                  <a:gd name="T48" fmla="+- 0 4998 4855"/>
                  <a:gd name="T49" fmla="*/ T48 w 853"/>
                  <a:gd name="T50" fmla="+- 0 5628 5047"/>
                  <a:gd name="T51" fmla="*/ 5628 h 950"/>
                  <a:gd name="T52" fmla="+- 0 4961 4855"/>
                  <a:gd name="T53" fmla="*/ T52 w 853"/>
                  <a:gd name="T54" fmla="+- 0 5697 5047"/>
                  <a:gd name="T55" fmla="*/ 5697 h 950"/>
                  <a:gd name="T56" fmla="+- 0 4928 4855"/>
                  <a:gd name="T57" fmla="*/ T56 w 853"/>
                  <a:gd name="T58" fmla="+- 0 5768 5047"/>
                  <a:gd name="T59" fmla="*/ 5768 h 950"/>
                  <a:gd name="T60" fmla="+- 0 4899 4855"/>
                  <a:gd name="T61" fmla="*/ T60 w 853"/>
                  <a:gd name="T62" fmla="+- 0 5842 5047"/>
                  <a:gd name="T63" fmla="*/ 5842 h 950"/>
                  <a:gd name="T64" fmla="+- 0 4875 4855"/>
                  <a:gd name="T65" fmla="*/ T64 w 853"/>
                  <a:gd name="T66" fmla="+- 0 5918 5047"/>
                  <a:gd name="T67" fmla="*/ 5918 h 950"/>
                  <a:gd name="T68" fmla="+- 0 4855 4855"/>
                  <a:gd name="T69" fmla="*/ T68 w 853"/>
                  <a:gd name="T70" fmla="+- 0 5996 5047"/>
                  <a:gd name="T71" fmla="*/ 5996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853" y="0"/>
                    </a:moveTo>
                    <a:lnTo>
                      <a:pt x="778" y="27"/>
                    </a:lnTo>
                    <a:lnTo>
                      <a:pt x="706" y="59"/>
                    </a:lnTo>
                    <a:lnTo>
                      <a:pt x="636" y="95"/>
                    </a:lnTo>
                    <a:lnTo>
                      <a:pt x="569" y="135"/>
                    </a:lnTo>
                    <a:lnTo>
                      <a:pt x="505" y="179"/>
                    </a:lnTo>
                    <a:lnTo>
                      <a:pt x="443" y="226"/>
                    </a:lnTo>
                    <a:lnTo>
                      <a:pt x="385" y="277"/>
                    </a:lnTo>
                    <a:lnTo>
                      <a:pt x="329" y="332"/>
                    </a:lnTo>
                    <a:lnTo>
                      <a:pt x="277" y="390"/>
                    </a:lnTo>
                    <a:lnTo>
                      <a:pt x="229" y="451"/>
                    </a:lnTo>
                    <a:lnTo>
                      <a:pt x="184" y="514"/>
                    </a:lnTo>
                    <a:lnTo>
                      <a:pt x="143" y="581"/>
                    </a:lnTo>
                    <a:lnTo>
                      <a:pt x="106" y="650"/>
                    </a:lnTo>
                    <a:lnTo>
                      <a:pt x="73" y="721"/>
                    </a:lnTo>
                    <a:lnTo>
                      <a:pt x="44" y="795"/>
                    </a:lnTo>
                    <a:lnTo>
                      <a:pt x="20" y="871"/>
                    </a:lnTo>
                    <a:lnTo>
                      <a:pt x="0" y="949"/>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2" name="Group 72"/>
            <p:cNvGrpSpPr>
              <a:grpSpLocks/>
            </p:cNvGrpSpPr>
            <p:nvPr/>
          </p:nvGrpSpPr>
          <p:grpSpPr bwMode="auto">
            <a:xfrm>
              <a:off x="4892" y="6682"/>
              <a:ext cx="950" cy="853"/>
              <a:chOff x="4892" y="6682"/>
              <a:chExt cx="950" cy="853"/>
            </a:xfrm>
          </p:grpSpPr>
          <p:sp>
            <p:nvSpPr>
              <p:cNvPr id="32" name="Freeform 82"/>
              <p:cNvSpPr>
                <a:spLocks/>
              </p:cNvSpPr>
              <p:nvPr/>
            </p:nvSpPr>
            <p:spPr bwMode="auto">
              <a:xfrm>
                <a:off x="4892" y="6682"/>
                <a:ext cx="950" cy="853"/>
              </a:xfrm>
              <a:custGeom>
                <a:avLst/>
                <a:gdLst>
                  <a:gd name="T0" fmla="+- 0 4892 4892"/>
                  <a:gd name="T1" fmla="*/ T0 w 950"/>
                  <a:gd name="T2" fmla="+- 0 6682 6682"/>
                  <a:gd name="T3" fmla="*/ 6682 h 853"/>
                  <a:gd name="T4" fmla="+- 0 4920 4892"/>
                  <a:gd name="T5" fmla="*/ T4 w 950"/>
                  <a:gd name="T6" fmla="+- 0 6757 6682"/>
                  <a:gd name="T7" fmla="*/ 6757 h 853"/>
                  <a:gd name="T8" fmla="+- 0 4952 4892"/>
                  <a:gd name="T9" fmla="*/ T8 w 950"/>
                  <a:gd name="T10" fmla="+- 0 6829 6682"/>
                  <a:gd name="T11" fmla="*/ 6829 h 853"/>
                  <a:gd name="T12" fmla="+- 0 4988 4892"/>
                  <a:gd name="T13" fmla="*/ T12 w 950"/>
                  <a:gd name="T14" fmla="+- 0 6898 6682"/>
                  <a:gd name="T15" fmla="*/ 6898 h 853"/>
                  <a:gd name="T16" fmla="+- 0 5028 4892"/>
                  <a:gd name="T17" fmla="*/ T16 w 950"/>
                  <a:gd name="T18" fmla="+- 0 6966 6682"/>
                  <a:gd name="T19" fmla="*/ 6966 h 853"/>
                  <a:gd name="T20" fmla="+- 0 5072 4892"/>
                  <a:gd name="T21" fmla="*/ T20 w 950"/>
                  <a:gd name="T22" fmla="+- 0 7030 6682"/>
                  <a:gd name="T23" fmla="*/ 7030 h 853"/>
                  <a:gd name="T24" fmla="+- 0 5119 4892"/>
                  <a:gd name="T25" fmla="*/ T24 w 950"/>
                  <a:gd name="T26" fmla="+- 0 7092 6682"/>
                  <a:gd name="T27" fmla="*/ 7092 h 853"/>
                  <a:gd name="T28" fmla="+- 0 5170 4892"/>
                  <a:gd name="T29" fmla="*/ T28 w 950"/>
                  <a:gd name="T30" fmla="+- 0 7150 6682"/>
                  <a:gd name="T31" fmla="*/ 7150 h 853"/>
                  <a:gd name="T32" fmla="+- 0 5225 4892"/>
                  <a:gd name="T33" fmla="*/ T32 w 950"/>
                  <a:gd name="T34" fmla="+- 0 7206 6682"/>
                  <a:gd name="T35" fmla="*/ 7206 h 853"/>
                  <a:gd name="T36" fmla="+- 0 5283 4892"/>
                  <a:gd name="T37" fmla="*/ T36 w 950"/>
                  <a:gd name="T38" fmla="+- 0 7258 6682"/>
                  <a:gd name="T39" fmla="*/ 7258 h 853"/>
                  <a:gd name="T40" fmla="+- 0 5343 4892"/>
                  <a:gd name="T41" fmla="*/ T40 w 950"/>
                  <a:gd name="T42" fmla="+- 0 7306 6682"/>
                  <a:gd name="T43" fmla="*/ 7306 h 853"/>
                  <a:gd name="T44" fmla="+- 0 5407 4892"/>
                  <a:gd name="T45" fmla="*/ T44 w 950"/>
                  <a:gd name="T46" fmla="+- 0 7351 6682"/>
                  <a:gd name="T47" fmla="*/ 7351 h 853"/>
                  <a:gd name="T48" fmla="+- 0 5474 4892"/>
                  <a:gd name="T49" fmla="*/ T48 w 950"/>
                  <a:gd name="T50" fmla="+- 0 7392 6682"/>
                  <a:gd name="T51" fmla="*/ 7392 h 853"/>
                  <a:gd name="T52" fmla="+- 0 5543 4892"/>
                  <a:gd name="T53" fmla="*/ T52 w 950"/>
                  <a:gd name="T54" fmla="+- 0 7429 6682"/>
                  <a:gd name="T55" fmla="*/ 7429 h 853"/>
                  <a:gd name="T56" fmla="+- 0 5614 4892"/>
                  <a:gd name="T57" fmla="*/ T56 w 950"/>
                  <a:gd name="T58" fmla="+- 0 7462 6682"/>
                  <a:gd name="T59" fmla="*/ 7462 h 853"/>
                  <a:gd name="T60" fmla="+- 0 5688 4892"/>
                  <a:gd name="T61" fmla="*/ T60 w 950"/>
                  <a:gd name="T62" fmla="+- 0 7491 6682"/>
                  <a:gd name="T63" fmla="*/ 7491 h 853"/>
                  <a:gd name="T64" fmla="+- 0 5764 4892"/>
                  <a:gd name="T65" fmla="*/ T64 w 950"/>
                  <a:gd name="T66" fmla="+- 0 7515 6682"/>
                  <a:gd name="T67" fmla="*/ 7515 h 853"/>
                  <a:gd name="T68" fmla="+- 0 5842 4892"/>
                  <a:gd name="T69" fmla="*/ T68 w 950"/>
                  <a:gd name="T70" fmla="+- 0 7534 6682"/>
                  <a:gd name="T71" fmla="*/ 7534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0" y="0"/>
                    </a:moveTo>
                    <a:lnTo>
                      <a:pt x="28" y="75"/>
                    </a:lnTo>
                    <a:lnTo>
                      <a:pt x="60" y="147"/>
                    </a:lnTo>
                    <a:lnTo>
                      <a:pt x="96" y="216"/>
                    </a:lnTo>
                    <a:lnTo>
                      <a:pt x="136" y="284"/>
                    </a:lnTo>
                    <a:lnTo>
                      <a:pt x="180" y="348"/>
                    </a:lnTo>
                    <a:lnTo>
                      <a:pt x="227" y="410"/>
                    </a:lnTo>
                    <a:lnTo>
                      <a:pt x="278" y="468"/>
                    </a:lnTo>
                    <a:lnTo>
                      <a:pt x="333" y="524"/>
                    </a:lnTo>
                    <a:lnTo>
                      <a:pt x="391" y="576"/>
                    </a:lnTo>
                    <a:lnTo>
                      <a:pt x="451" y="624"/>
                    </a:lnTo>
                    <a:lnTo>
                      <a:pt x="515" y="669"/>
                    </a:lnTo>
                    <a:lnTo>
                      <a:pt x="582" y="710"/>
                    </a:lnTo>
                    <a:lnTo>
                      <a:pt x="651" y="747"/>
                    </a:lnTo>
                    <a:lnTo>
                      <a:pt x="722" y="780"/>
                    </a:lnTo>
                    <a:lnTo>
                      <a:pt x="796" y="809"/>
                    </a:lnTo>
                    <a:lnTo>
                      <a:pt x="872" y="833"/>
                    </a:lnTo>
                    <a:lnTo>
                      <a:pt x="950" y="852"/>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3" name="Group 73"/>
            <p:cNvGrpSpPr>
              <a:grpSpLocks/>
            </p:cNvGrpSpPr>
            <p:nvPr/>
          </p:nvGrpSpPr>
          <p:grpSpPr bwMode="auto">
            <a:xfrm>
              <a:off x="7402" y="6133"/>
              <a:ext cx="8" cy="278"/>
              <a:chOff x="7402" y="6133"/>
              <a:chExt cx="8" cy="278"/>
            </a:xfrm>
          </p:grpSpPr>
          <p:sp>
            <p:nvSpPr>
              <p:cNvPr id="31" name="Freeform 81"/>
              <p:cNvSpPr>
                <a:spLocks/>
              </p:cNvSpPr>
              <p:nvPr/>
            </p:nvSpPr>
            <p:spPr bwMode="auto">
              <a:xfrm>
                <a:off x="7402" y="6133"/>
                <a:ext cx="8" cy="278"/>
              </a:xfrm>
              <a:custGeom>
                <a:avLst/>
                <a:gdLst>
                  <a:gd name="T0" fmla="+- 0 7402 7402"/>
                  <a:gd name="T1" fmla="*/ T0 w 8"/>
                  <a:gd name="T2" fmla="+- 0 6411 6133"/>
                  <a:gd name="T3" fmla="*/ 6411 h 278"/>
                  <a:gd name="T4" fmla="+- 0 7406 7402"/>
                  <a:gd name="T5" fmla="*/ T4 w 8"/>
                  <a:gd name="T6" fmla="+- 0 6377 6133"/>
                  <a:gd name="T7" fmla="*/ 6377 h 278"/>
                  <a:gd name="T8" fmla="+- 0 7408 7402"/>
                  <a:gd name="T9" fmla="*/ T8 w 8"/>
                  <a:gd name="T10" fmla="+- 0 6342 6133"/>
                  <a:gd name="T11" fmla="*/ 6342 h 278"/>
                  <a:gd name="T12" fmla="+- 0 7409 7402"/>
                  <a:gd name="T13" fmla="*/ T12 w 8"/>
                  <a:gd name="T14" fmla="+- 0 6307 6133"/>
                  <a:gd name="T15" fmla="*/ 6307 h 278"/>
                  <a:gd name="T16" fmla="+- 0 7410 7402"/>
                  <a:gd name="T17" fmla="*/ T16 w 8"/>
                  <a:gd name="T18" fmla="+- 0 6272 6133"/>
                  <a:gd name="T19" fmla="*/ 6272 h 278"/>
                  <a:gd name="T20" fmla="+- 0 7409 7402"/>
                  <a:gd name="T21" fmla="*/ T20 w 8"/>
                  <a:gd name="T22" fmla="+- 0 6237 6133"/>
                  <a:gd name="T23" fmla="*/ 6237 h 278"/>
                  <a:gd name="T24" fmla="+- 0 7408 7402"/>
                  <a:gd name="T25" fmla="*/ T24 w 8"/>
                  <a:gd name="T26" fmla="+- 0 6202 6133"/>
                  <a:gd name="T27" fmla="*/ 6202 h 278"/>
                  <a:gd name="T28" fmla="+- 0 7406 7402"/>
                  <a:gd name="T29" fmla="*/ T28 w 8"/>
                  <a:gd name="T30" fmla="+- 0 6168 6133"/>
                  <a:gd name="T31" fmla="*/ 6168 h 278"/>
                  <a:gd name="T32" fmla="+- 0 7402 7402"/>
                  <a:gd name="T33" fmla="*/ T32 w 8"/>
                  <a:gd name="T34" fmla="+- 0 6133 6133"/>
                  <a:gd name="T35" fmla="*/ 6133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0" y="278"/>
                    </a:moveTo>
                    <a:lnTo>
                      <a:pt x="4" y="244"/>
                    </a:lnTo>
                    <a:lnTo>
                      <a:pt x="6" y="209"/>
                    </a:lnTo>
                    <a:lnTo>
                      <a:pt x="7" y="174"/>
                    </a:lnTo>
                    <a:lnTo>
                      <a:pt x="8" y="139"/>
                    </a:lnTo>
                    <a:lnTo>
                      <a:pt x="7" y="104"/>
                    </a:lnTo>
                    <a:lnTo>
                      <a:pt x="6" y="69"/>
                    </a:lnTo>
                    <a:lnTo>
                      <a:pt x="4" y="35"/>
                    </a:lnTo>
                    <a:lnTo>
                      <a:pt x="0"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4" name="Group 74"/>
            <p:cNvGrpSpPr>
              <a:grpSpLocks/>
            </p:cNvGrpSpPr>
            <p:nvPr/>
          </p:nvGrpSpPr>
          <p:grpSpPr bwMode="auto">
            <a:xfrm>
              <a:off x="5979" y="4980"/>
              <a:ext cx="278" cy="8"/>
              <a:chOff x="5979" y="4980"/>
              <a:chExt cx="278" cy="8"/>
            </a:xfrm>
          </p:grpSpPr>
          <p:sp>
            <p:nvSpPr>
              <p:cNvPr id="30" name="Freeform 80"/>
              <p:cNvSpPr>
                <a:spLocks/>
              </p:cNvSpPr>
              <p:nvPr/>
            </p:nvSpPr>
            <p:spPr bwMode="auto">
              <a:xfrm>
                <a:off x="5979" y="4980"/>
                <a:ext cx="278" cy="8"/>
              </a:xfrm>
              <a:custGeom>
                <a:avLst/>
                <a:gdLst>
                  <a:gd name="T0" fmla="+- 0 6257 5979"/>
                  <a:gd name="T1" fmla="*/ T0 w 278"/>
                  <a:gd name="T2" fmla="+- 0 4987 4980"/>
                  <a:gd name="T3" fmla="*/ 4987 h 8"/>
                  <a:gd name="T4" fmla="+- 0 6222 5979"/>
                  <a:gd name="T5" fmla="*/ T4 w 278"/>
                  <a:gd name="T6" fmla="+- 0 4984 4980"/>
                  <a:gd name="T7" fmla="*/ 4984 h 8"/>
                  <a:gd name="T8" fmla="+- 0 6188 5979"/>
                  <a:gd name="T9" fmla="*/ T8 w 278"/>
                  <a:gd name="T10" fmla="+- 0 4982 4980"/>
                  <a:gd name="T11" fmla="*/ 4982 h 8"/>
                  <a:gd name="T12" fmla="+- 0 6153 5979"/>
                  <a:gd name="T13" fmla="*/ T12 w 278"/>
                  <a:gd name="T14" fmla="+- 0 4981 4980"/>
                  <a:gd name="T15" fmla="*/ 4981 h 8"/>
                  <a:gd name="T16" fmla="+- 0 6118 5979"/>
                  <a:gd name="T17" fmla="*/ T16 w 278"/>
                  <a:gd name="T18" fmla="+- 0 4980 4980"/>
                  <a:gd name="T19" fmla="*/ 4980 h 8"/>
                  <a:gd name="T20" fmla="+- 0 6083 5979"/>
                  <a:gd name="T21" fmla="*/ T20 w 278"/>
                  <a:gd name="T22" fmla="+- 0 4981 4980"/>
                  <a:gd name="T23" fmla="*/ 4981 h 8"/>
                  <a:gd name="T24" fmla="+- 0 6048 5979"/>
                  <a:gd name="T25" fmla="*/ T24 w 278"/>
                  <a:gd name="T26" fmla="+- 0 4982 4980"/>
                  <a:gd name="T27" fmla="*/ 4982 h 8"/>
                  <a:gd name="T28" fmla="+- 0 6013 5979"/>
                  <a:gd name="T29" fmla="*/ T28 w 278"/>
                  <a:gd name="T30" fmla="+- 0 4984 4980"/>
                  <a:gd name="T31" fmla="*/ 4984 h 8"/>
                  <a:gd name="T32" fmla="+- 0 5979 5979"/>
                  <a:gd name="T33" fmla="*/ T32 w 278"/>
                  <a:gd name="T34" fmla="+- 0 4987 4980"/>
                  <a:gd name="T35" fmla="*/ 4987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278" y="7"/>
                    </a:moveTo>
                    <a:lnTo>
                      <a:pt x="243" y="4"/>
                    </a:lnTo>
                    <a:lnTo>
                      <a:pt x="209" y="2"/>
                    </a:lnTo>
                    <a:lnTo>
                      <a:pt x="174" y="1"/>
                    </a:lnTo>
                    <a:lnTo>
                      <a:pt x="139" y="0"/>
                    </a:lnTo>
                    <a:lnTo>
                      <a:pt x="104" y="1"/>
                    </a:lnTo>
                    <a:lnTo>
                      <a:pt x="69" y="2"/>
                    </a:lnTo>
                    <a:lnTo>
                      <a:pt x="34" y="4"/>
                    </a:lnTo>
                    <a:lnTo>
                      <a:pt x="0" y="7"/>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5" name="Group 75"/>
            <p:cNvGrpSpPr>
              <a:grpSpLocks/>
            </p:cNvGrpSpPr>
            <p:nvPr/>
          </p:nvGrpSpPr>
          <p:grpSpPr bwMode="auto">
            <a:xfrm>
              <a:off x="4826" y="6133"/>
              <a:ext cx="8" cy="278"/>
              <a:chOff x="4826" y="6133"/>
              <a:chExt cx="8" cy="278"/>
            </a:xfrm>
          </p:grpSpPr>
          <p:sp>
            <p:nvSpPr>
              <p:cNvPr id="29" name="Freeform 79"/>
              <p:cNvSpPr>
                <a:spLocks/>
              </p:cNvSpPr>
              <p:nvPr/>
            </p:nvSpPr>
            <p:spPr bwMode="auto">
              <a:xfrm>
                <a:off x="4826" y="6133"/>
                <a:ext cx="8" cy="278"/>
              </a:xfrm>
              <a:custGeom>
                <a:avLst/>
                <a:gdLst>
                  <a:gd name="T0" fmla="+- 0 4833 4826"/>
                  <a:gd name="T1" fmla="*/ T0 w 8"/>
                  <a:gd name="T2" fmla="+- 0 6133 6133"/>
                  <a:gd name="T3" fmla="*/ 6133 h 278"/>
                  <a:gd name="T4" fmla="+- 0 4830 4826"/>
                  <a:gd name="T5" fmla="*/ T4 w 8"/>
                  <a:gd name="T6" fmla="+- 0 6168 6133"/>
                  <a:gd name="T7" fmla="*/ 6168 h 278"/>
                  <a:gd name="T8" fmla="+- 0 4828 4826"/>
                  <a:gd name="T9" fmla="*/ T8 w 8"/>
                  <a:gd name="T10" fmla="+- 0 6202 6133"/>
                  <a:gd name="T11" fmla="*/ 6202 h 278"/>
                  <a:gd name="T12" fmla="+- 0 4826 4826"/>
                  <a:gd name="T13" fmla="*/ T12 w 8"/>
                  <a:gd name="T14" fmla="+- 0 6237 6133"/>
                  <a:gd name="T15" fmla="*/ 6237 h 278"/>
                  <a:gd name="T16" fmla="+- 0 4826 4826"/>
                  <a:gd name="T17" fmla="*/ T16 w 8"/>
                  <a:gd name="T18" fmla="+- 0 6272 6133"/>
                  <a:gd name="T19" fmla="*/ 6272 h 278"/>
                  <a:gd name="T20" fmla="+- 0 4826 4826"/>
                  <a:gd name="T21" fmla="*/ T20 w 8"/>
                  <a:gd name="T22" fmla="+- 0 6307 6133"/>
                  <a:gd name="T23" fmla="*/ 6307 h 278"/>
                  <a:gd name="T24" fmla="+- 0 4828 4826"/>
                  <a:gd name="T25" fmla="*/ T24 w 8"/>
                  <a:gd name="T26" fmla="+- 0 6342 6133"/>
                  <a:gd name="T27" fmla="*/ 6342 h 278"/>
                  <a:gd name="T28" fmla="+- 0 4830 4826"/>
                  <a:gd name="T29" fmla="*/ T28 w 8"/>
                  <a:gd name="T30" fmla="+- 0 6377 6133"/>
                  <a:gd name="T31" fmla="*/ 6377 h 278"/>
                  <a:gd name="T32" fmla="+- 0 4833 4826"/>
                  <a:gd name="T33" fmla="*/ T32 w 8"/>
                  <a:gd name="T34" fmla="+- 0 6411 6133"/>
                  <a:gd name="T35" fmla="*/ 6411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7" y="0"/>
                    </a:moveTo>
                    <a:lnTo>
                      <a:pt x="4" y="35"/>
                    </a:lnTo>
                    <a:lnTo>
                      <a:pt x="2" y="69"/>
                    </a:lnTo>
                    <a:lnTo>
                      <a:pt x="0" y="104"/>
                    </a:lnTo>
                    <a:lnTo>
                      <a:pt x="0" y="139"/>
                    </a:lnTo>
                    <a:lnTo>
                      <a:pt x="0" y="174"/>
                    </a:lnTo>
                    <a:lnTo>
                      <a:pt x="2" y="209"/>
                    </a:lnTo>
                    <a:lnTo>
                      <a:pt x="4" y="244"/>
                    </a:lnTo>
                    <a:lnTo>
                      <a:pt x="7" y="278"/>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6" name="Group 76"/>
            <p:cNvGrpSpPr>
              <a:grpSpLocks/>
            </p:cNvGrpSpPr>
            <p:nvPr/>
          </p:nvGrpSpPr>
          <p:grpSpPr bwMode="auto">
            <a:xfrm>
              <a:off x="1261" y="1328"/>
              <a:ext cx="9718" cy="7672"/>
              <a:chOff x="1261" y="1328"/>
              <a:chExt cx="9718" cy="7672"/>
            </a:xfrm>
          </p:grpSpPr>
          <p:sp>
            <p:nvSpPr>
              <p:cNvPr id="27" name="Freeform 77"/>
              <p:cNvSpPr>
                <a:spLocks/>
              </p:cNvSpPr>
              <p:nvPr/>
            </p:nvSpPr>
            <p:spPr bwMode="auto">
              <a:xfrm>
                <a:off x="5979" y="7557"/>
                <a:ext cx="278" cy="8"/>
              </a:xfrm>
              <a:custGeom>
                <a:avLst/>
                <a:gdLst>
                  <a:gd name="T0" fmla="+- 0 5979 5979"/>
                  <a:gd name="T1" fmla="*/ T0 w 278"/>
                  <a:gd name="T2" fmla="+- 0 7557 7557"/>
                  <a:gd name="T3" fmla="*/ 7557 h 8"/>
                  <a:gd name="T4" fmla="+- 0 6013 5979"/>
                  <a:gd name="T5" fmla="*/ T4 w 278"/>
                  <a:gd name="T6" fmla="+- 0 7560 7557"/>
                  <a:gd name="T7" fmla="*/ 7560 h 8"/>
                  <a:gd name="T8" fmla="+- 0 6048 5979"/>
                  <a:gd name="T9" fmla="*/ T8 w 278"/>
                  <a:gd name="T10" fmla="+- 0 7562 7557"/>
                  <a:gd name="T11" fmla="*/ 7562 h 8"/>
                  <a:gd name="T12" fmla="+- 0 6083 5979"/>
                  <a:gd name="T13" fmla="*/ T12 w 278"/>
                  <a:gd name="T14" fmla="+- 0 7564 7557"/>
                  <a:gd name="T15" fmla="*/ 7564 h 8"/>
                  <a:gd name="T16" fmla="+- 0 6118 5979"/>
                  <a:gd name="T17" fmla="*/ T16 w 278"/>
                  <a:gd name="T18" fmla="+- 0 7564 7557"/>
                  <a:gd name="T19" fmla="*/ 7564 h 8"/>
                  <a:gd name="T20" fmla="+- 0 6153 5979"/>
                  <a:gd name="T21" fmla="*/ T20 w 278"/>
                  <a:gd name="T22" fmla="+- 0 7564 7557"/>
                  <a:gd name="T23" fmla="*/ 7564 h 8"/>
                  <a:gd name="T24" fmla="+- 0 6188 5979"/>
                  <a:gd name="T25" fmla="*/ T24 w 278"/>
                  <a:gd name="T26" fmla="+- 0 7562 7557"/>
                  <a:gd name="T27" fmla="*/ 7562 h 8"/>
                  <a:gd name="T28" fmla="+- 0 6222 5979"/>
                  <a:gd name="T29" fmla="*/ T28 w 278"/>
                  <a:gd name="T30" fmla="+- 0 7560 7557"/>
                  <a:gd name="T31" fmla="*/ 7560 h 8"/>
                  <a:gd name="T32" fmla="+- 0 6257 5979"/>
                  <a:gd name="T33" fmla="*/ T32 w 278"/>
                  <a:gd name="T34" fmla="+- 0 7557 7557"/>
                  <a:gd name="T35" fmla="*/ 7557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0" y="0"/>
                    </a:moveTo>
                    <a:lnTo>
                      <a:pt x="34" y="3"/>
                    </a:lnTo>
                    <a:lnTo>
                      <a:pt x="69" y="5"/>
                    </a:lnTo>
                    <a:lnTo>
                      <a:pt x="104" y="7"/>
                    </a:lnTo>
                    <a:lnTo>
                      <a:pt x="139" y="7"/>
                    </a:lnTo>
                    <a:lnTo>
                      <a:pt x="174" y="7"/>
                    </a:lnTo>
                    <a:lnTo>
                      <a:pt x="209" y="5"/>
                    </a:lnTo>
                    <a:lnTo>
                      <a:pt x="243" y="3"/>
                    </a:lnTo>
                    <a:lnTo>
                      <a:pt x="278"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8" name="Picture 78" descr="Another image of the model similar to the one described on page 13, but only the Internal section on the left side of the equilateral triangle is visible. The wording for the other 3 groups is not visible. In the Internal section it says: Attract &amp; Retain People. Recruitment &amp; Development. Benefits. Compensation. Learning.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1" y="1328"/>
                <a:ext cx="9718" cy="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extLst>
      <p:ext uri="{BB962C8B-B14F-4D97-AF65-F5344CB8AC3E}">
        <p14:creationId xmlns:p14="http://schemas.microsoft.com/office/powerpoint/2010/main" val="288625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4283">
        <p15:prstTrans prst="pageCurlDouble"/>
      </p:transition>
    </mc:Choice>
    <mc:Fallback xmlns="">
      <p:transition spd="slow" advTm="14283">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subTitle" idx="13"/>
          </p:nvPr>
        </p:nvSpPr>
        <p:spPr>
          <a:xfrm>
            <a:off x="304800" y="381000"/>
            <a:ext cx="8520600" cy="1066800"/>
          </a:xfrm>
        </p:spPr>
        <p:txBody>
          <a:bodyPr>
            <a:noAutofit/>
          </a:bodyPr>
          <a:lstStyle/>
          <a:p>
            <a:r>
              <a:rPr lang="es-AR" sz="1600" b="1" dirty="0"/>
              <a:t>CATEGORIA 4: RECLUTAMIENTO, RETENCIÓN, DESARROLLO, Y PROMOCIÓN</a:t>
            </a:r>
          </a:p>
          <a:p>
            <a:pPr marL="0" indent="0">
              <a:buNone/>
            </a:pPr>
            <a:endParaRPr lang="es-AR" sz="2000" dirty="0"/>
          </a:p>
        </p:txBody>
      </p:sp>
      <p:sp>
        <p:nvSpPr>
          <p:cNvPr id="13" name="12 Rectángulo"/>
          <p:cNvSpPr/>
          <p:nvPr/>
        </p:nvSpPr>
        <p:spPr>
          <a:xfrm>
            <a:off x="1143000" y="2286000"/>
            <a:ext cx="7010400" cy="4324261"/>
          </a:xfrm>
          <a:prstGeom prst="rect">
            <a:avLst/>
          </a:prstGeom>
        </p:spPr>
        <p:txBody>
          <a:bodyPr wrap="square">
            <a:spAutoFit/>
          </a:bodyPr>
          <a:lstStyle/>
          <a:p>
            <a:pPr marL="457200" indent="-457200">
              <a:spcAft>
                <a:spcPts val="600"/>
              </a:spcAft>
              <a:buFont typeface="+mj-lt"/>
              <a:buAutoNum type="arabicPeriod"/>
            </a:pPr>
            <a:r>
              <a:rPr lang="es-AR" sz="2000" dirty="0">
                <a:solidFill>
                  <a:schemeClr val="dk2"/>
                </a:solidFill>
                <a:latin typeface="Arial"/>
                <a:ea typeface="Arial"/>
                <a:cs typeface="Arial"/>
                <a:sym typeface="Arial"/>
              </a:rPr>
              <a:t>Un programa de 12 meses dirigido a las mujeres de alto potencial en la compañía y a sus gerentes</a:t>
            </a:r>
          </a:p>
          <a:p>
            <a:pPr marL="457200" indent="-457200">
              <a:spcAft>
                <a:spcPts val="600"/>
              </a:spcAft>
              <a:buFont typeface="+mj-lt"/>
              <a:buAutoNum type="arabicPeriod"/>
            </a:pPr>
            <a:r>
              <a:rPr lang="es-AR" sz="2000" dirty="0">
                <a:solidFill>
                  <a:schemeClr val="dk2"/>
                </a:solidFill>
                <a:latin typeface="Arial"/>
                <a:ea typeface="Arial"/>
                <a:cs typeface="Arial"/>
                <a:sym typeface="Arial"/>
              </a:rPr>
              <a:t>Un programa de </a:t>
            </a:r>
            <a:r>
              <a:rPr lang="es-AR" sz="2000" dirty="0" err="1">
                <a:solidFill>
                  <a:schemeClr val="dk2"/>
                </a:solidFill>
                <a:latin typeface="Arial"/>
                <a:ea typeface="Arial"/>
                <a:cs typeface="Arial"/>
                <a:sym typeface="Arial"/>
              </a:rPr>
              <a:t>mentoring</a:t>
            </a:r>
            <a:r>
              <a:rPr lang="es-AR" sz="2000" dirty="0">
                <a:solidFill>
                  <a:schemeClr val="dk2"/>
                </a:solidFill>
                <a:latin typeface="Arial"/>
                <a:ea typeface="Arial"/>
                <a:cs typeface="Arial"/>
                <a:sym typeface="Arial"/>
              </a:rPr>
              <a:t> global de 2 años entre miembros del comité directivo y mujeres de alto potencial</a:t>
            </a:r>
          </a:p>
          <a:p>
            <a:pPr marL="457200" indent="-457200">
              <a:spcAft>
                <a:spcPts val="600"/>
              </a:spcAft>
              <a:buFont typeface="+mj-lt"/>
              <a:buAutoNum type="arabicPeriod"/>
            </a:pPr>
            <a:r>
              <a:rPr lang="es-AR" sz="2000" dirty="0">
                <a:solidFill>
                  <a:schemeClr val="dk2"/>
                </a:solidFill>
                <a:latin typeface="Arial"/>
                <a:ea typeface="Arial"/>
                <a:cs typeface="Arial"/>
                <a:sym typeface="Arial"/>
              </a:rPr>
              <a:t>Una red activa dónde las mujeres líderes puedan inspirar y compartir sus experiencias personales</a:t>
            </a:r>
          </a:p>
          <a:p>
            <a:pPr marL="457200" indent="-457200">
              <a:spcAft>
                <a:spcPts val="600"/>
              </a:spcAft>
              <a:buFont typeface="+mj-lt"/>
              <a:buAutoNum type="arabicPeriod"/>
            </a:pPr>
            <a:endParaRPr lang="es-AR" sz="2000" dirty="0">
              <a:solidFill>
                <a:schemeClr val="dk2"/>
              </a:solidFill>
              <a:latin typeface="Arial"/>
              <a:ea typeface="Arial"/>
              <a:cs typeface="Arial"/>
              <a:sym typeface="Arial"/>
            </a:endParaRPr>
          </a:p>
          <a:p>
            <a:pPr marL="457200" indent="-457200">
              <a:spcAft>
                <a:spcPts val="600"/>
              </a:spcAft>
            </a:pPr>
            <a:r>
              <a:rPr lang="es-AR" sz="1900" b="1" dirty="0">
                <a:solidFill>
                  <a:schemeClr val="dk2"/>
                </a:solidFill>
                <a:latin typeface="Arial"/>
                <a:ea typeface="Arial"/>
                <a:cs typeface="Arial"/>
                <a:sym typeface="Arial"/>
              </a:rPr>
              <a:t>Resultado: </a:t>
            </a:r>
          </a:p>
          <a:p>
            <a:pPr marL="457200" indent="-457200">
              <a:spcAft>
                <a:spcPts val="600"/>
              </a:spcAft>
            </a:pPr>
            <a:r>
              <a:rPr lang="es-AR" sz="1900" dirty="0">
                <a:solidFill>
                  <a:schemeClr val="dk2"/>
                </a:solidFill>
                <a:latin typeface="Arial"/>
                <a:ea typeface="Arial"/>
                <a:cs typeface="Arial"/>
                <a:sym typeface="Arial"/>
              </a:rPr>
              <a:t>Retención de mujeres 80%</a:t>
            </a:r>
          </a:p>
          <a:p>
            <a:pPr marL="457200" indent="-457200">
              <a:spcAft>
                <a:spcPts val="600"/>
              </a:spcAft>
            </a:pPr>
            <a:r>
              <a:rPr lang="es-AR" sz="1900" dirty="0">
                <a:solidFill>
                  <a:schemeClr val="dk2"/>
                </a:solidFill>
                <a:latin typeface="Arial"/>
                <a:ea typeface="Arial"/>
                <a:cs typeface="Arial"/>
                <a:sym typeface="Arial"/>
              </a:rPr>
              <a:t>Retención de hombres 70%</a:t>
            </a:r>
          </a:p>
          <a:p>
            <a:pPr>
              <a:spcAft>
                <a:spcPts val="600"/>
              </a:spcAft>
            </a:pPr>
            <a:endParaRPr lang="es-AR" sz="2000" dirty="0">
              <a:solidFill>
                <a:schemeClr val="dk2"/>
              </a:solidFill>
              <a:latin typeface="Arial"/>
              <a:ea typeface="Arial"/>
              <a:cs typeface="Arial"/>
              <a:sym typeface="Arial"/>
            </a:endParaRPr>
          </a:p>
        </p:txBody>
      </p:sp>
      <p:grpSp>
        <p:nvGrpSpPr>
          <p:cNvPr id="2" name="Group 63"/>
          <p:cNvGrpSpPr>
            <a:grpSpLocks/>
          </p:cNvGrpSpPr>
          <p:nvPr/>
        </p:nvGrpSpPr>
        <p:grpSpPr bwMode="auto">
          <a:xfrm>
            <a:off x="7738408" y="5220327"/>
            <a:ext cx="1251618" cy="1043437"/>
            <a:chOff x="1185" y="1328"/>
            <a:chExt cx="9869" cy="7672"/>
          </a:xfrm>
        </p:grpSpPr>
        <p:grpSp>
          <p:nvGrpSpPr>
            <p:cNvPr id="3" name="Group 64"/>
            <p:cNvGrpSpPr>
              <a:grpSpLocks/>
            </p:cNvGrpSpPr>
            <p:nvPr/>
          </p:nvGrpSpPr>
          <p:grpSpPr bwMode="auto">
            <a:xfrm>
              <a:off x="1185" y="1339"/>
              <a:ext cx="9869" cy="7554"/>
              <a:chOff x="1185" y="1339"/>
              <a:chExt cx="9869" cy="7554"/>
            </a:xfrm>
          </p:grpSpPr>
          <p:sp>
            <p:nvSpPr>
              <p:cNvPr id="40" name="Freeform 90"/>
              <p:cNvSpPr>
                <a:spLocks/>
              </p:cNvSpPr>
              <p:nvPr/>
            </p:nvSpPr>
            <p:spPr bwMode="auto">
              <a:xfrm>
                <a:off x="1185" y="1339"/>
                <a:ext cx="9869" cy="7554"/>
              </a:xfrm>
              <a:custGeom>
                <a:avLst/>
                <a:gdLst>
                  <a:gd name="T0" fmla="+- 0 6160 1185"/>
                  <a:gd name="T1" fmla="*/ T0 w 9869"/>
                  <a:gd name="T2" fmla="+- 0 1339 1339"/>
                  <a:gd name="T3" fmla="*/ 1339 h 7554"/>
                  <a:gd name="T4" fmla="+- 0 6095 1185"/>
                  <a:gd name="T5" fmla="*/ T4 w 9869"/>
                  <a:gd name="T6" fmla="+- 0 1364 1339"/>
                  <a:gd name="T7" fmla="*/ 1364 h 7554"/>
                  <a:gd name="T8" fmla="+- 0 6023 1185"/>
                  <a:gd name="T9" fmla="*/ T8 w 9869"/>
                  <a:gd name="T10" fmla="+- 0 1442 1339"/>
                  <a:gd name="T11" fmla="*/ 1442 h 7554"/>
                  <a:gd name="T12" fmla="+- 0 5981 1185"/>
                  <a:gd name="T13" fmla="*/ T12 w 9869"/>
                  <a:gd name="T14" fmla="+- 0 1500 1339"/>
                  <a:gd name="T15" fmla="*/ 1500 h 7554"/>
                  <a:gd name="T16" fmla="+- 0 5934 1185"/>
                  <a:gd name="T17" fmla="*/ T16 w 9869"/>
                  <a:gd name="T18" fmla="+- 0 1571 1339"/>
                  <a:gd name="T19" fmla="*/ 1571 h 7554"/>
                  <a:gd name="T20" fmla="+- 0 5882 1185"/>
                  <a:gd name="T21" fmla="*/ T20 w 9869"/>
                  <a:gd name="T22" fmla="+- 0 1654 1339"/>
                  <a:gd name="T23" fmla="*/ 1654 h 7554"/>
                  <a:gd name="T24" fmla="+- 0 5822 1185"/>
                  <a:gd name="T25" fmla="*/ T24 w 9869"/>
                  <a:gd name="T26" fmla="+- 0 1751 1339"/>
                  <a:gd name="T27" fmla="*/ 1751 h 7554"/>
                  <a:gd name="T28" fmla="+- 0 1577 1185"/>
                  <a:gd name="T29" fmla="*/ T28 w 9869"/>
                  <a:gd name="T30" fmla="+- 0 8094 1339"/>
                  <a:gd name="T31" fmla="*/ 8094 h 7554"/>
                  <a:gd name="T32" fmla="+- 0 1504 1185"/>
                  <a:gd name="T33" fmla="*/ T32 w 9869"/>
                  <a:gd name="T34" fmla="+- 0 8198 1339"/>
                  <a:gd name="T35" fmla="*/ 8198 h 7554"/>
                  <a:gd name="T36" fmla="+- 0 1439 1185"/>
                  <a:gd name="T37" fmla="*/ T36 w 9869"/>
                  <a:gd name="T38" fmla="+- 0 8292 1339"/>
                  <a:gd name="T39" fmla="*/ 8292 h 7554"/>
                  <a:gd name="T40" fmla="+- 0 1380 1185"/>
                  <a:gd name="T41" fmla="*/ T40 w 9869"/>
                  <a:gd name="T42" fmla="+- 0 8378 1339"/>
                  <a:gd name="T43" fmla="*/ 8378 h 7554"/>
                  <a:gd name="T44" fmla="+- 0 1329 1185"/>
                  <a:gd name="T45" fmla="*/ T44 w 9869"/>
                  <a:gd name="T46" fmla="+- 0 8455 1339"/>
                  <a:gd name="T47" fmla="*/ 8455 h 7554"/>
                  <a:gd name="T48" fmla="+- 0 1286 1185"/>
                  <a:gd name="T49" fmla="*/ T48 w 9869"/>
                  <a:gd name="T50" fmla="+- 0 8524 1339"/>
                  <a:gd name="T51" fmla="*/ 8524 h 7554"/>
                  <a:gd name="T52" fmla="+- 0 1250 1185"/>
                  <a:gd name="T53" fmla="*/ T52 w 9869"/>
                  <a:gd name="T54" fmla="+- 0 8585 1339"/>
                  <a:gd name="T55" fmla="*/ 8585 h 7554"/>
                  <a:gd name="T56" fmla="+- 0 1222 1185"/>
                  <a:gd name="T57" fmla="*/ T56 w 9869"/>
                  <a:gd name="T58" fmla="+- 0 8639 1339"/>
                  <a:gd name="T59" fmla="*/ 8639 h 7554"/>
                  <a:gd name="T60" fmla="+- 0 1189 1185"/>
                  <a:gd name="T61" fmla="*/ T60 w 9869"/>
                  <a:gd name="T62" fmla="+- 0 8727 1339"/>
                  <a:gd name="T63" fmla="*/ 8727 h 7554"/>
                  <a:gd name="T64" fmla="+- 0 1185 1185"/>
                  <a:gd name="T65" fmla="*/ T64 w 9869"/>
                  <a:gd name="T66" fmla="+- 0 8762 1339"/>
                  <a:gd name="T67" fmla="*/ 8762 h 7554"/>
                  <a:gd name="T68" fmla="+- 0 1189 1185"/>
                  <a:gd name="T69" fmla="*/ T68 w 9869"/>
                  <a:gd name="T70" fmla="+- 0 8792 1339"/>
                  <a:gd name="T71" fmla="*/ 8792 h 7554"/>
                  <a:gd name="T72" fmla="+- 0 1253 1185"/>
                  <a:gd name="T73" fmla="*/ T72 w 9869"/>
                  <a:gd name="T74" fmla="+- 0 8853 1339"/>
                  <a:gd name="T75" fmla="*/ 8853 h 7554"/>
                  <a:gd name="T76" fmla="+- 0 1339 1185"/>
                  <a:gd name="T77" fmla="*/ T76 w 9869"/>
                  <a:gd name="T78" fmla="+- 0 8876 1339"/>
                  <a:gd name="T79" fmla="*/ 8876 h 7554"/>
                  <a:gd name="T80" fmla="+- 0 1462 1185"/>
                  <a:gd name="T81" fmla="*/ T80 w 9869"/>
                  <a:gd name="T82" fmla="+- 0 8887 1339"/>
                  <a:gd name="T83" fmla="*/ 8887 h 7554"/>
                  <a:gd name="T84" fmla="+- 0 1538 1185"/>
                  <a:gd name="T85" fmla="*/ T84 w 9869"/>
                  <a:gd name="T86" fmla="+- 0 8890 1339"/>
                  <a:gd name="T87" fmla="*/ 8890 h 7554"/>
                  <a:gd name="T88" fmla="+- 0 1623 1185"/>
                  <a:gd name="T89" fmla="*/ T88 w 9869"/>
                  <a:gd name="T90" fmla="+- 0 8891 1339"/>
                  <a:gd name="T91" fmla="*/ 8891 h 7554"/>
                  <a:gd name="T92" fmla="+- 0 10488 1185"/>
                  <a:gd name="T93" fmla="*/ T92 w 9869"/>
                  <a:gd name="T94" fmla="+- 0 8892 1339"/>
                  <a:gd name="T95" fmla="*/ 8892 h 7554"/>
                  <a:gd name="T96" fmla="+- 0 10663 1185"/>
                  <a:gd name="T97" fmla="*/ T96 w 9869"/>
                  <a:gd name="T98" fmla="+- 0 8877 1339"/>
                  <a:gd name="T99" fmla="*/ 8877 h 7554"/>
                  <a:gd name="T100" fmla="+- 0 10738 1185"/>
                  <a:gd name="T101" fmla="*/ T100 w 9869"/>
                  <a:gd name="T102" fmla="+- 0 8869 1339"/>
                  <a:gd name="T103" fmla="*/ 8869 h 7554"/>
                  <a:gd name="T104" fmla="+- 0 10806 1185"/>
                  <a:gd name="T105" fmla="*/ T104 w 9869"/>
                  <a:gd name="T106" fmla="+- 0 8860 1339"/>
                  <a:gd name="T107" fmla="*/ 8860 h 7554"/>
                  <a:gd name="T108" fmla="+- 0 10915 1185"/>
                  <a:gd name="T109" fmla="*/ T108 w 9869"/>
                  <a:gd name="T110" fmla="+- 0 8838 1339"/>
                  <a:gd name="T111" fmla="*/ 8838 h 7554"/>
                  <a:gd name="T112" fmla="+- 0 10993 1185"/>
                  <a:gd name="T113" fmla="*/ T112 w 9869"/>
                  <a:gd name="T114" fmla="+- 0 8808 1339"/>
                  <a:gd name="T115" fmla="*/ 8808 h 7554"/>
                  <a:gd name="T116" fmla="+- 0 11039 1185"/>
                  <a:gd name="T117" fmla="*/ T116 w 9869"/>
                  <a:gd name="T118" fmla="+- 0 8764 1339"/>
                  <a:gd name="T119" fmla="*/ 8764 h 7554"/>
                  <a:gd name="T120" fmla="+- 0 11054 1185"/>
                  <a:gd name="T121" fmla="*/ T120 w 9869"/>
                  <a:gd name="T122" fmla="+- 0 8703 1339"/>
                  <a:gd name="T123" fmla="*/ 8703 h 7554"/>
                  <a:gd name="T124" fmla="+- 0 11049 1185"/>
                  <a:gd name="T125" fmla="*/ T124 w 9869"/>
                  <a:gd name="T126" fmla="+- 0 8666 1339"/>
                  <a:gd name="T127" fmla="*/ 8666 h 7554"/>
                  <a:gd name="T128" fmla="+- 0 11017 1185"/>
                  <a:gd name="T129" fmla="*/ T128 w 9869"/>
                  <a:gd name="T130" fmla="+- 0 8572 1339"/>
                  <a:gd name="T131" fmla="*/ 8572 h 7554"/>
                  <a:gd name="T132" fmla="+- 0 10990 1185"/>
                  <a:gd name="T133" fmla="*/ T132 w 9869"/>
                  <a:gd name="T134" fmla="+- 0 8515 1339"/>
                  <a:gd name="T135" fmla="*/ 8515 h 7554"/>
                  <a:gd name="T136" fmla="+- 0 10955 1185"/>
                  <a:gd name="T137" fmla="*/ T136 w 9869"/>
                  <a:gd name="T138" fmla="+- 0 8451 1339"/>
                  <a:gd name="T139" fmla="*/ 8451 h 7554"/>
                  <a:gd name="T140" fmla="+- 0 10913 1185"/>
                  <a:gd name="T141" fmla="*/ T140 w 9869"/>
                  <a:gd name="T142" fmla="+- 0 8380 1339"/>
                  <a:gd name="T143" fmla="*/ 8380 h 7554"/>
                  <a:gd name="T144" fmla="+- 0 10863 1185"/>
                  <a:gd name="T145" fmla="*/ T144 w 9869"/>
                  <a:gd name="T146" fmla="+- 0 8300 1339"/>
                  <a:gd name="T147" fmla="*/ 8300 h 7554"/>
                  <a:gd name="T148" fmla="+- 0 10805 1185"/>
                  <a:gd name="T149" fmla="*/ T148 w 9869"/>
                  <a:gd name="T150" fmla="+- 0 8212 1339"/>
                  <a:gd name="T151" fmla="*/ 8212 h 7554"/>
                  <a:gd name="T152" fmla="+- 0 10741 1185"/>
                  <a:gd name="T153" fmla="*/ T152 w 9869"/>
                  <a:gd name="T154" fmla="+- 0 8114 1339"/>
                  <a:gd name="T155" fmla="*/ 8114 h 7554"/>
                  <a:gd name="T156" fmla="+- 0 6498 1185"/>
                  <a:gd name="T157" fmla="*/ T156 w 9869"/>
                  <a:gd name="T158" fmla="+- 0 1751 1339"/>
                  <a:gd name="T159" fmla="*/ 1751 h 7554"/>
                  <a:gd name="T160" fmla="+- 0 6438 1185"/>
                  <a:gd name="T161" fmla="*/ T160 w 9869"/>
                  <a:gd name="T162" fmla="+- 0 1654 1339"/>
                  <a:gd name="T163" fmla="*/ 1654 h 7554"/>
                  <a:gd name="T164" fmla="+- 0 6385 1185"/>
                  <a:gd name="T165" fmla="*/ T164 w 9869"/>
                  <a:gd name="T166" fmla="+- 0 1571 1339"/>
                  <a:gd name="T167" fmla="*/ 1571 h 7554"/>
                  <a:gd name="T168" fmla="+- 0 6339 1185"/>
                  <a:gd name="T169" fmla="*/ T168 w 9869"/>
                  <a:gd name="T170" fmla="+- 0 1500 1339"/>
                  <a:gd name="T171" fmla="*/ 1500 h 7554"/>
                  <a:gd name="T172" fmla="+- 0 6297 1185"/>
                  <a:gd name="T173" fmla="*/ T172 w 9869"/>
                  <a:gd name="T174" fmla="+- 0 1442 1339"/>
                  <a:gd name="T175" fmla="*/ 1442 h 7554"/>
                  <a:gd name="T176" fmla="+- 0 6224 1185"/>
                  <a:gd name="T177" fmla="*/ T176 w 9869"/>
                  <a:gd name="T178" fmla="+- 0 1364 1339"/>
                  <a:gd name="T179" fmla="*/ 1364 h 7554"/>
                  <a:gd name="T180" fmla="+- 0 6192 1185"/>
                  <a:gd name="T181" fmla="*/ T180 w 9869"/>
                  <a:gd name="T182" fmla="+- 0 1345 1339"/>
                  <a:gd name="T183" fmla="*/ 1345 h 7554"/>
                  <a:gd name="T184" fmla="+- 0 6160 1185"/>
                  <a:gd name="T185" fmla="*/ T184 w 9869"/>
                  <a:gd name="T186" fmla="+- 0 1339 1339"/>
                  <a:gd name="T187" fmla="*/ 1339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9869" h="7554">
                    <a:moveTo>
                      <a:pt x="4975" y="0"/>
                    </a:moveTo>
                    <a:lnTo>
                      <a:pt x="4910" y="25"/>
                    </a:lnTo>
                    <a:lnTo>
                      <a:pt x="4838" y="103"/>
                    </a:lnTo>
                    <a:lnTo>
                      <a:pt x="4796" y="161"/>
                    </a:lnTo>
                    <a:lnTo>
                      <a:pt x="4749" y="232"/>
                    </a:lnTo>
                    <a:lnTo>
                      <a:pt x="4697" y="315"/>
                    </a:lnTo>
                    <a:lnTo>
                      <a:pt x="4637" y="412"/>
                    </a:lnTo>
                    <a:lnTo>
                      <a:pt x="392" y="6755"/>
                    </a:lnTo>
                    <a:lnTo>
                      <a:pt x="319" y="6859"/>
                    </a:lnTo>
                    <a:lnTo>
                      <a:pt x="254" y="6953"/>
                    </a:lnTo>
                    <a:lnTo>
                      <a:pt x="195" y="7039"/>
                    </a:lnTo>
                    <a:lnTo>
                      <a:pt x="144" y="7116"/>
                    </a:lnTo>
                    <a:lnTo>
                      <a:pt x="101" y="7185"/>
                    </a:lnTo>
                    <a:lnTo>
                      <a:pt x="65" y="7246"/>
                    </a:lnTo>
                    <a:lnTo>
                      <a:pt x="37" y="7300"/>
                    </a:lnTo>
                    <a:lnTo>
                      <a:pt x="4" y="7388"/>
                    </a:lnTo>
                    <a:lnTo>
                      <a:pt x="0" y="7423"/>
                    </a:lnTo>
                    <a:lnTo>
                      <a:pt x="4" y="7453"/>
                    </a:lnTo>
                    <a:lnTo>
                      <a:pt x="68" y="7514"/>
                    </a:lnTo>
                    <a:lnTo>
                      <a:pt x="154" y="7537"/>
                    </a:lnTo>
                    <a:lnTo>
                      <a:pt x="277" y="7548"/>
                    </a:lnTo>
                    <a:lnTo>
                      <a:pt x="353" y="7551"/>
                    </a:lnTo>
                    <a:lnTo>
                      <a:pt x="438" y="7552"/>
                    </a:lnTo>
                    <a:lnTo>
                      <a:pt x="9303" y="7553"/>
                    </a:lnTo>
                    <a:lnTo>
                      <a:pt x="9478" y="7538"/>
                    </a:lnTo>
                    <a:lnTo>
                      <a:pt x="9553" y="7530"/>
                    </a:lnTo>
                    <a:lnTo>
                      <a:pt x="9621" y="7521"/>
                    </a:lnTo>
                    <a:lnTo>
                      <a:pt x="9730" y="7499"/>
                    </a:lnTo>
                    <a:lnTo>
                      <a:pt x="9808" y="7469"/>
                    </a:lnTo>
                    <a:lnTo>
                      <a:pt x="9854" y="7425"/>
                    </a:lnTo>
                    <a:lnTo>
                      <a:pt x="9869" y="7364"/>
                    </a:lnTo>
                    <a:lnTo>
                      <a:pt x="9864" y="7327"/>
                    </a:lnTo>
                    <a:lnTo>
                      <a:pt x="9832" y="7233"/>
                    </a:lnTo>
                    <a:lnTo>
                      <a:pt x="9805" y="7176"/>
                    </a:lnTo>
                    <a:lnTo>
                      <a:pt x="9770" y="7112"/>
                    </a:lnTo>
                    <a:lnTo>
                      <a:pt x="9728" y="7041"/>
                    </a:lnTo>
                    <a:lnTo>
                      <a:pt x="9678" y="6961"/>
                    </a:lnTo>
                    <a:lnTo>
                      <a:pt x="9620" y="6873"/>
                    </a:lnTo>
                    <a:lnTo>
                      <a:pt x="9556" y="6775"/>
                    </a:lnTo>
                    <a:lnTo>
                      <a:pt x="5313" y="412"/>
                    </a:lnTo>
                    <a:lnTo>
                      <a:pt x="5253" y="315"/>
                    </a:lnTo>
                    <a:lnTo>
                      <a:pt x="5200" y="232"/>
                    </a:lnTo>
                    <a:lnTo>
                      <a:pt x="5154" y="161"/>
                    </a:lnTo>
                    <a:lnTo>
                      <a:pt x="5112" y="103"/>
                    </a:lnTo>
                    <a:lnTo>
                      <a:pt x="5039" y="25"/>
                    </a:lnTo>
                    <a:lnTo>
                      <a:pt x="5007" y="6"/>
                    </a:lnTo>
                    <a:lnTo>
                      <a:pt x="4975"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4" name="Group 65"/>
            <p:cNvGrpSpPr>
              <a:grpSpLocks/>
            </p:cNvGrpSpPr>
            <p:nvPr/>
          </p:nvGrpSpPr>
          <p:grpSpPr bwMode="auto">
            <a:xfrm>
              <a:off x="1185" y="1339"/>
              <a:ext cx="9869" cy="7554"/>
              <a:chOff x="1185" y="1339"/>
              <a:chExt cx="9869" cy="7554"/>
            </a:xfrm>
          </p:grpSpPr>
          <p:sp>
            <p:nvSpPr>
              <p:cNvPr id="39" name="Freeform 89"/>
              <p:cNvSpPr>
                <a:spLocks/>
              </p:cNvSpPr>
              <p:nvPr/>
            </p:nvSpPr>
            <p:spPr bwMode="auto">
              <a:xfrm>
                <a:off x="1185" y="1339"/>
                <a:ext cx="9869" cy="7554"/>
              </a:xfrm>
              <a:custGeom>
                <a:avLst/>
                <a:gdLst>
                  <a:gd name="T0" fmla="+- 0 1504 1185"/>
                  <a:gd name="T1" fmla="*/ T0 w 9869"/>
                  <a:gd name="T2" fmla="+- 0 8198 1339"/>
                  <a:gd name="T3" fmla="*/ 8198 h 7554"/>
                  <a:gd name="T4" fmla="+- 0 1329 1185"/>
                  <a:gd name="T5" fmla="*/ T4 w 9869"/>
                  <a:gd name="T6" fmla="+- 0 8455 1339"/>
                  <a:gd name="T7" fmla="*/ 8455 h 7554"/>
                  <a:gd name="T8" fmla="+- 0 1222 1185"/>
                  <a:gd name="T9" fmla="*/ T8 w 9869"/>
                  <a:gd name="T10" fmla="+- 0 8639 1339"/>
                  <a:gd name="T11" fmla="*/ 8639 h 7554"/>
                  <a:gd name="T12" fmla="+- 0 1189 1185"/>
                  <a:gd name="T13" fmla="*/ T12 w 9869"/>
                  <a:gd name="T14" fmla="+- 0 8792 1339"/>
                  <a:gd name="T15" fmla="*/ 8792 h 7554"/>
                  <a:gd name="T16" fmla="+- 0 1462 1185"/>
                  <a:gd name="T17" fmla="*/ T16 w 9869"/>
                  <a:gd name="T18" fmla="+- 0 8887 1339"/>
                  <a:gd name="T19" fmla="*/ 8887 h 7554"/>
                  <a:gd name="T20" fmla="+- 0 1718 1185"/>
                  <a:gd name="T21" fmla="*/ T20 w 9869"/>
                  <a:gd name="T22" fmla="+- 0 8892 1339"/>
                  <a:gd name="T23" fmla="*/ 8892 h 7554"/>
                  <a:gd name="T24" fmla="+- 0 10579 1185"/>
                  <a:gd name="T25" fmla="*/ T24 w 9869"/>
                  <a:gd name="T26" fmla="+- 0 8884 1339"/>
                  <a:gd name="T27" fmla="*/ 8884 h 7554"/>
                  <a:gd name="T28" fmla="+- 0 10806 1185"/>
                  <a:gd name="T29" fmla="*/ T28 w 9869"/>
                  <a:gd name="T30" fmla="+- 0 8860 1339"/>
                  <a:gd name="T31" fmla="*/ 8860 h 7554"/>
                  <a:gd name="T32" fmla="+- 0 11039 1185"/>
                  <a:gd name="T33" fmla="*/ T32 w 9869"/>
                  <a:gd name="T34" fmla="+- 0 8764 1339"/>
                  <a:gd name="T35" fmla="*/ 8764 h 7554"/>
                  <a:gd name="T36" fmla="+- 0 11017 1185"/>
                  <a:gd name="T37" fmla="*/ T36 w 9869"/>
                  <a:gd name="T38" fmla="+- 0 8572 1339"/>
                  <a:gd name="T39" fmla="*/ 8572 h 7554"/>
                  <a:gd name="T40" fmla="+- 0 10913 1185"/>
                  <a:gd name="T41" fmla="*/ T40 w 9869"/>
                  <a:gd name="T42" fmla="+- 0 8380 1339"/>
                  <a:gd name="T43" fmla="*/ 8380 h 7554"/>
                  <a:gd name="T44" fmla="+- 0 10741 1185"/>
                  <a:gd name="T45" fmla="*/ T44 w 9869"/>
                  <a:gd name="T46" fmla="+- 0 8114 1339"/>
                  <a:gd name="T47" fmla="*/ 8114 h 7554"/>
                  <a:gd name="T48" fmla="+- 0 10568 1185"/>
                  <a:gd name="T49" fmla="*/ T48 w 9869"/>
                  <a:gd name="T50" fmla="+- 0 7857 1339"/>
                  <a:gd name="T51" fmla="*/ 7857 h 7554"/>
                  <a:gd name="T52" fmla="+- 0 10431 1185"/>
                  <a:gd name="T53" fmla="*/ T52 w 9869"/>
                  <a:gd name="T54" fmla="+- 0 7653 1339"/>
                  <a:gd name="T55" fmla="*/ 7653 h 7554"/>
                  <a:gd name="T56" fmla="+- 0 10291 1185"/>
                  <a:gd name="T57" fmla="*/ T56 w 9869"/>
                  <a:gd name="T58" fmla="+- 0 7444 1339"/>
                  <a:gd name="T59" fmla="*/ 7444 h 7554"/>
                  <a:gd name="T60" fmla="+- 0 10170 1185"/>
                  <a:gd name="T61" fmla="*/ T60 w 9869"/>
                  <a:gd name="T62" fmla="+- 0 7262 1339"/>
                  <a:gd name="T63" fmla="*/ 7262 h 7554"/>
                  <a:gd name="T64" fmla="+- 0 10036 1185"/>
                  <a:gd name="T65" fmla="*/ T64 w 9869"/>
                  <a:gd name="T66" fmla="+- 0 7062 1339"/>
                  <a:gd name="T67" fmla="*/ 7062 h 7554"/>
                  <a:gd name="T68" fmla="+- 0 9891 1185"/>
                  <a:gd name="T69" fmla="*/ T68 w 9869"/>
                  <a:gd name="T70" fmla="+- 0 6845 1339"/>
                  <a:gd name="T71" fmla="*/ 6845 h 7554"/>
                  <a:gd name="T72" fmla="+- 0 9736 1185"/>
                  <a:gd name="T73" fmla="*/ T72 w 9869"/>
                  <a:gd name="T74" fmla="+- 0 6613 1339"/>
                  <a:gd name="T75" fmla="*/ 6613 h 7554"/>
                  <a:gd name="T76" fmla="+- 0 9573 1185"/>
                  <a:gd name="T77" fmla="*/ T76 w 9869"/>
                  <a:gd name="T78" fmla="+- 0 6369 1339"/>
                  <a:gd name="T79" fmla="*/ 6369 h 7554"/>
                  <a:gd name="T80" fmla="+- 0 9403 1185"/>
                  <a:gd name="T81" fmla="*/ T80 w 9869"/>
                  <a:gd name="T82" fmla="+- 0 6114 1339"/>
                  <a:gd name="T83" fmla="*/ 6114 h 7554"/>
                  <a:gd name="T84" fmla="+- 0 9227 1185"/>
                  <a:gd name="T85" fmla="*/ T84 w 9869"/>
                  <a:gd name="T86" fmla="+- 0 5850 1339"/>
                  <a:gd name="T87" fmla="*/ 5850 h 7554"/>
                  <a:gd name="T88" fmla="+- 0 9047 1185"/>
                  <a:gd name="T89" fmla="*/ T88 w 9869"/>
                  <a:gd name="T90" fmla="+- 0 5579 1339"/>
                  <a:gd name="T91" fmla="*/ 5579 h 7554"/>
                  <a:gd name="T92" fmla="+- 0 8863 1185"/>
                  <a:gd name="T93" fmla="*/ T92 w 9869"/>
                  <a:gd name="T94" fmla="+- 0 5304 1339"/>
                  <a:gd name="T95" fmla="*/ 5304 h 7554"/>
                  <a:gd name="T96" fmla="+- 0 8678 1185"/>
                  <a:gd name="T97" fmla="*/ T96 w 9869"/>
                  <a:gd name="T98" fmla="+- 0 5025 1339"/>
                  <a:gd name="T99" fmla="*/ 5025 h 7554"/>
                  <a:gd name="T100" fmla="+- 0 8491 1185"/>
                  <a:gd name="T101" fmla="*/ T100 w 9869"/>
                  <a:gd name="T102" fmla="+- 0 4746 1339"/>
                  <a:gd name="T103" fmla="*/ 4746 h 7554"/>
                  <a:gd name="T104" fmla="+- 0 8306 1185"/>
                  <a:gd name="T105" fmla="*/ T104 w 9869"/>
                  <a:gd name="T106" fmla="+- 0 4467 1339"/>
                  <a:gd name="T107" fmla="*/ 4467 h 7554"/>
                  <a:gd name="T108" fmla="+- 0 8122 1185"/>
                  <a:gd name="T109" fmla="*/ T108 w 9869"/>
                  <a:gd name="T110" fmla="+- 0 4192 1339"/>
                  <a:gd name="T111" fmla="*/ 4192 h 7554"/>
                  <a:gd name="T112" fmla="+- 0 7942 1185"/>
                  <a:gd name="T113" fmla="*/ T112 w 9869"/>
                  <a:gd name="T114" fmla="+- 0 3921 1339"/>
                  <a:gd name="T115" fmla="*/ 3921 h 7554"/>
                  <a:gd name="T116" fmla="+- 0 7767 1185"/>
                  <a:gd name="T117" fmla="*/ T116 w 9869"/>
                  <a:gd name="T118" fmla="+- 0 3658 1339"/>
                  <a:gd name="T119" fmla="*/ 3658 h 7554"/>
                  <a:gd name="T120" fmla="+- 0 7597 1185"/>
                  <a:gd name="T121" fmla="*/ T120 w 9869"/>
                  <a:gd name="T122" fmla="+- 0 3403 1339"/>
                  <a:gd name="T123" fmla="*/ 3403 h 7554"/>
                  <a:gd name="T124" fmla="+- 0 7435 1185"/>
                  <a:gd name="T125" fmla="*/ T124 w 9869"/>
                  <a:gd name="T126" fmla="+- 0 3160 1339"/>
                  <a:gd name="T127" fmla="*/ 3160 h 7554"/>
                  <a:gd name="T128" fmla="+- 0 7281 1185"/>
                  <a:gd name="T129" fmla="*/ T128 w 9869"/>
                  <a:gd name="T130" fmla="+- 0 2929 1339"/>
                  <a:gd name="T131" fmla="*/ 2929 h 7554"/>
                  <a:gd name="T132" fmla="+- 0 7138 1185"/>
                  <a:gd name="T133" fmla="*/ T132 w 9869"/>
                  <a:gd name="T134" fmla="+- 0 2713 1339"/>
                  <a:gd name="T135" fmla="*/ 2713 h 7554"/>
                  <a:gd name="T136" fmla="+- 0 7005 1185"/>
                  <a:gd name="T137" fmla="*/ T136 w 9869"/>
                  <a:gd name="T138" fmla="+- 0 2513 1339"/>
                  <a:gd name="T139" fmla="*/ 2513 h 7554"/>
                  <a:gd name="T140" fmla="+- 0 6885 1185"/>
                  <a:gd name="T141" fmla="*/ T140 w 9869"/>
                  <a:gd name="T142" fmla="+- 0 2333 1339"/>
                  <a:gd name="T143" fmla="*/ 2333 h 7554"/>
                  <a:gd name="T144" fmla="+- 0 6778 1185"/>
                  <a:gd name="T145" fmla="*/ T144 w 9869"/>
                  <a:gd name="T146" fmla="+- 0 2173 1339"/>
                  <a:gd name="T147" fmla="*/ 2173 h 7554"/>
                  <a:gd name="T148" fmla="+- 0 6612 1185"/>
                  <a:gd name="T149" fmla="*/ T148 w 9869"/>
                  <a:gd name="T150" fmla="+- 0 1923 1339"/>
                  <a:gd name="T151" fmla="*/ 1923 h 7554"/>
                  <a:gd name="T152" fmla="+- 0 6438 1185"/>
                  <a:gd name="T153" fmla="*/ T152 w 9869"/>
                  <a:gd name="T154" fmla="+- 0 1654 1339"/>
                  <a:gd name="T155" fmla="*/ 1654 h 7554"/>
                  <a:gd name="T156" fmla="+- 0 6297 1185"/>
                  <a:gd name="T157" fmla="*/ T156 w 9869"/>
                  <a:gd name="T158" fmla="+- 0 1442 1339"/>
                  <a:gd name="T159" fmla="*/ 1442 h 7554"/>
                  <a:gd name="T160" fmla="+- 0 6128 1185"/>
                  <a:gd name="T161" fmla="*/ T160 w 9869"/>
                  <a:gd name="T162" fmla="+- 0 1345 1339"/>
                  <a:gd name="T163" fmla="*/ 1345 h 7554"/>
                  <a:gd name="T164" fmla="+- 0 5934 1185"/>
                  <a:gd name="T165" fmla="*/ T164 w 9869"/>
                  <a:gd name="T166" fmla="+- 0 1571 1339"/>
                  <a:gd name="T167" fmla="*/ 1571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9869" h="7554">
                    <a:moveTo>
                      <a:pt x="4637" y="412"/>
                    </a:moveTo>
                    <a:lnTo>
                      <a:pt x="392" y="6755"/>
                    </a:lnTo>
                    <a:lnTo>
                      <a:pt x="319" y="6859"/>
                    </a:lnTo>
                    <a:lnTo>
                      <a:pt x="254" y="6953"/>
                    </a:lnTo>
                    <a:lnTo>
                      <a:pt x="195" y="7039"/>
                    </a:lnTo>
                    <a:lnTo>
                      <a:pt x="144" y="7116"/>
                    </a:lnTo>
                    <a:lnTo>
                      <a:pt x="101" y="7185"/>
                    </a:lnTo>
                    <a:lnTo>
                      <a:pt x="65" y="7246"/>
                    </a:lnTo>
                    <a:lnTo>
                      <a:pt x="37" y="7300"/>
                    </a:lnTo>
                    <a:lnTo>
                      <a:pt x="4" y="7388"/>
                    </a:lnTo>
                    <a:lnTo>
                      <a:pt x="0" y="7423"/>
                    </a:lnTo>
                    <a:lnTo>
                      <a:pt x="4" y="7453"/>
                    </a:lnTo>
                    <a:lnTo>
                      <a:pt x="68" y="7514"/>
                    </a:lnTo>
                    <a:lnTo>
                      <a:pt x="154" y="7537"/>
                    </a:lnTo>
                    <a:lnTo>
                      <a:pt x="277" y="7548"/>
                    </a:lnTo>
                    <a:lnTo>
                      <a:pt x="353" y="7551"/>
                    </a:lnTo>
                    <a:lnTo>
                      <a:pt x="438" y="7552"/>
                    </a:lnTo>
                    <a:lnTo>
                      <a:pt x="533" y="7553"/>
                    </a:lnTo>
                    <a:lnTo>
                      <a:pt x="637" y="7553"/>
                    </a:lnTo>
                    <a:lnTo>
                      <a:pt x="9303" y="7553"/>
                    </a:lnTo>
                    <a:lnTo>
                      <a:pt x="9394" y="7545"/>
                    </a:lnTo>
                    <a:lnTo>
                      <a:pt x="9478" y="7538"/>
                    </a:lnTo>
                    <a:lnTo>
                      <a:pt x="9553" y="7530"/>
                    </a:lnTo>
                    <a:lnTo>
                      <a:pt x="9621" y="7521"/>
                    </a:lnTo>
                    <a:lnTo>
                      <a:pt x="9730" y="7499"/>
                    </a:lnTo>
                    <a:lnTo>
                      <a:pt x="9808" y="7469"/>
                    </a:lnTo>
                    <a:lnTo>
                      <a:pt x="9854" y="7425"/>
                    </a:lnTo>
                    <a:lnTo>
                      <a:pt x="9869" y="7364"/>
                    </a:lnTo>
                    <a:lnTo>
                      <a:pt x="9864" y="7327"/>
                    </a:lnTo>
                    <a:lnTo>
                      <a:pt x="9832" y="7233"/>
                    </a:lnTo>
                    <a:lnTo>
                      <a:pt x="9805" y="7176"/>
                    </a:lnTo>
                    <a:lnTo>
                      <a:pt x="9770" y="7112"/>
                    </a:lnTo>
                    <a:lnTo>
                      <a:pt x="9728" y="7041"/>
                    </a:lnTo>
                    <a:lnTo>
                      <a:pt x="9678" y="6961"/>
                    </a:lnTo>
                    <a:lnTo>
                      <a:pt x="9620" y="6873"/>
                    </a:lnTo>
                    <a:lnTo>
                      <a:pt x="9556" y="6775"/>
                    </a:lnTo>
                    <a:lnTo>
                      <a:pt x="9484" y="6668"/>
                    </a:lnTo>
                    <a:lnTo>
                      <a:pt x="9405" y="6550"/>
                    </a:lnTo>
                    <a:lnTo>
                      <a:pt x="9383" y="6518"/>
                    </a:lnTo>
                    <a:lnTo>
                      <a:pt x="9360" y="6483"/>
                    </a:lnTo>
                    <a:lnTo>
                      <a:pt x="9307" y="6404"/>
                    </a:lnTo>
                    <a:lnTo>
                      <a:pt x="9246" y="6314"/>
                    </a:lnTo>
                    <a:lnTo>
                      <a:pt x="9179" y="6214"/>
                    </a:lnTo>
                    <a:lnTo>
                      <a:pt x="9144" y="6161"/>
                    </a:lnTo>
                    <a:lnTo>
                      <a:pt x="9106" y="6105"/>
                    </a:lnTo>
                    <a:lnTo>
                      <a:pt x="9067" y="6046"/>
                    </a:lnTo>
                    <a:lnTo>
                      <a:pt x="9026" y="5986"/>
                    </a:lnTo>
                    <a:lnTo>
                      <a:pt x="8985" y="5923"/>
                    </a:lnTo>
                    <a:lnTo>
                      <a:pt x="8941" y="5858"/>
                    </a:lnTo>
                    <a:lnTo>
                      <a:pt x="8897" y="5791"/>
                    </a:lnTo>
                    <a:lnTo>
                      <a:pt x="8851" y="5723"/>
                    </a:lnTo>
                    <a:lnTo>
                      <a:pt x="8804" y="5652"/>
                    </a:lnTo>
                    <a:lnTo>
                      <a:pt x="8755" y="5580"/>
                    </a:lnTo>
                    <a:lnTo>
                      <a:pt x="8706" y="5506"/>
                    </a:lnTo>
                    <a:lnTo>
                      <a:pt x="8655" y="5430"/>
                    </a:lnTo>
                    <a:lnTo>
                      <a:pt x="8604" y="5353"/>
                    </a:lnTo>
                    <a:lnTo>
                      <a:pt x="8551" y="5274"/>
                    </a:lnTo>
                    <a:lnTo>
                      <a:pt x="8498" y="5194"/>
                    </a:lnTo>
                    <a:lnTo>
                      <a:pt x="8444" y="5113"/>
                    </a:lnTo>
                    <a:lnTo>
                      <a:pt x="8388" y="5030"/>
                    </a:lnTo>
                    <a:lnTo>
                      <a:pt x="8332" y="4946"/>
                    </a:lnTo>
                    <a:lnTo>
                      <a:pt x="8276" y="4861"/>
                    </a:lnTo>
                    <a:lnTo>
                      <a:pt x="8218" y="4775"/>
                    </a:lnTo>
                    <a:lnTo>
                      <a:pt x="8160" y="4688"/>
                    </a:lnTo>
                    <a:lnTo>
                      <a:pt x="8101" y="4600"/>
                    </a:lnTo>
                    <a:lnTo>
                      <a:pt x="8042" y="4511"/>
                    </a:lnTo>
                    <a:lnTo>
                      <a:pt x="7982" y="4421"/>
                    </a:lnTo>
                    <a:lnTo>
                      <a:pt x="7922" y="4331"/>
                    </a:lnTo>
                    <a:lnTo>
                      <a:pt x="7862" y="4240"/>
                    </a:lnTo>
                    <a:lnTo>
                      <a:pt x="7801" y="4149"/>
                    </a:lnTo>
                    <a:lnTo>
                      <a:pt x="7740" y="4057"/>
                    </a:lnTo>
                    <a:lnTo>
                      <a:pt x="7678" y="3965"/>
                    </a:lnTo>
                    <a:lnTo>
                      <a:pt x="7616" y="3872"/>
                    </a:lnTo>
                    <a:lnTo>
                      <a:pt x="7554" y="3779"/>
                    </a:lnTo>
                    <a:lnTo>
                      <a:pt x="7493" y="3686"/>
                    </a:lnTo>
                    <a:lnTo>
                      <a:pt x="7430" y="3593"/>
                    </a:lnTo>
                    <a:lnTo>
                      <a:pt x="7368" y="3500"/>
                    </a:lnTo>
                    <a:lnTo>
                      <a:pt x="7306" y="3407"/>
                    </a:lnTo>
                    <a:lnTo>
                      <a:pt x="7244" y="3314"/>
                    </a:lnTo>
                    <a:lnTo>
                      <a:pt x="7183" y="3221"/>
                    </a:lnTo>
                    <a:lnTo>
                      <a:pt x="7121" y="3128"/>
                    </a:lnTo>
                    <a:lnTo>
                      <a:pt x="7059" y="3036"/>
                    </a:lnTo>
                    <a:lnTo>
                      <a:pt x="6998" y="2944"/>
                    </a:lnTo>
                    <a:lnTo>
                      <a:pt x="6937" y="2853"/>
                    </a:lnTo>
                    <a:lnTo>
                      <a:pt x="6877" y="2762"/>
                    </a:lnTo>
                    <a:lnTo>
                      <a:pt x="6817" y="2672"/>
                    </a:lnTo>
                    <a:lnTo>
                      <a:pt x="6757" y="2582"/>
                    </a:lnTo>
                    <a:lnTo>
                      <a:pt x="6698" y="2494"/>
                    </a:lnTo>
                    <a:lnTo>
                      <a:pt x="6640" y="2406"/>
                    </a:lnTo>
                    <a:lnTo>
                      <a:pt x="6582" y="2319"/>
                    </a:lnTo>
                    <a:lnTo>
                      <a:pt x="6525" y="2233"/>
                    </a:lnTo>
                    <a:lnTo>
                      <a:pt x="6468" y="2148"/>
                    </a:lnTo>
                    <a:lnTo>
                      <a:pt x="6412" y="2064"/>
                    </a:lnTo>
                    <a:lnTo>
                      <a:pt x="6357" y="1982"/>
                    </a:lnTo>
                    <a:lnTo>
                      <a:pt x="6303" y="1901"/>
                    </a:lnTo>
                    <a:lnTo>
                      <a:pt x="6250" y="1821"/>
                    </a:lnTo>
                    <a:lnTo>
                      <a:pt x="6198" y="1742"/>
                    </a:lnTo>
                    <a:lnTo>
                      <a:pt x="6147" y="1665"/>
                    </a:lnTo>
                    <a:lnTo>
                      <a:pt x="6096" y="1590"/>
                    </a:lnTo>
                    <a:lnTo>
                      <a:pt x="6047" y="1516"/>
                    </a:lnTo>
                    <a:lnTo>
                      <a:pt x="5999" y="1444"/>
                    </a:lnTo>
                    <a:lnTo>
                      <a:pt x="5953" y="1374"/>
                    </a:lnTo>
                    <a:lnTo>
                      <a:pt x="5907" y="1305"/>
                    </a:lnTo>
                    <a:lnTo>
                      <a:pt x="5863" y="1239"/>
                    </a:lnTo>
                    <a:lnTo>
                      <a:pt x="5820" y="1174"/>
                    </a:lnTo>
                    <a:lnTo>
                      <a:pt x="5778" y="1112"/>
                    </a:lnTo>
                    <a:lnTo>
                      <a:pt x="5738" y="1052"/>
                    </a:lnTo>
                    <a:lnTo>
                      <a:pt x="5700" y="994"/>
                    </a:lnTo>
                    <a:lnTo>
                      <a:pt x="5663" y="938"/>
                    </a:lnTo>
                    <a:lnTo>
                      <a:pt x="5627" y="885"/>
                    </a:lnTo>
                    <a:lnTo>
                      <a:pt x="5593" y="834"/>
                    </a:lnTo>
                    <a:lnTo>
                      <a:pt x="5531" y="740"/>
                    </a:lnTo>
                    <a:lnTo>
                      <a:pt x="5475" y="656"/>
                    </a:lnTo>
                    <a:lnTo>
                      <a:pt x="5427" y="584"/>
                    </a:lnTo>
                    <a:lnTo>
                      <a:pt x="5387" y="524"/>
                    </a:lnTo>
                    <a:lnTo>
                      <a:pt x="5342" y="457"/>
                    </a:lnTo>
                    <a:lnTo>
                      <a:pt x="5253" y="315"/>
                    </a:lnTo>
                    <a:lnTo>
                      <a:pt x="5200" y="232"/>
                    </a:lnTo>
                    <a:lnTo>
                      <a:pt x="5154" y="161"/>
                    </a:lnTo>
                    <a:lnTo>
                      <a:pt x="5112" y="103"/>
                    </a:lnTo>
                    <a:lnTo>
                      <a:pt x="5039" y="25"/>
                    </a:lnTo>
                    <a:lnTo>
                      <a:pt x="4975" y="0"/>
                    </a:lnTo>
                    <a:lnTo>
                      <a:pt x="4943" y="6"/>
                    </a:lnTo>
                    <a:lnTo>
                      <a:pt x="4875" y="58"/>
                    </a:lnTo>
                    <a:lnTo>
                      <a:pt x="4796" y="161"/>
                    </a:lnTo>
                    <a:lnTo>
                      <a:pt x="4749" y="232"/>
                    </a:lnTo>
                    <a:lnTo>
                      <a:pt x="4697" y="315"/>
                    </a:lnTo>
                    <a:lnTo>
                      <a:pt x="4637" y="412"/>
                    </a:lnTo>
                    <a:close/>
                  </a:path>
                </a:pathLst>
              </a:custGeom>
              <a:noFill/>
              <a:ln w="34290">
                <a:solidFill>
                  <a:srgbClr val="BCBEC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8" name="Group 66"/>
            <p:cNvGrpSpPr>
              <a:grpSpLocks/>
            </p:cNvGrpSpPr>
            <p:nvPr/>
          </p:nvGrpSpPr>
          <p:grpSpPr bwMode="auto">
            <a:xfrm>
              <a:off x="7419" y="6713"/>
              <a:ext cx="3270" cy="2032"/>
              <a:chOff x="7419" y="6713"/>
              <a:chExt cx="3270" cy="2032"/>
            </a:xfrm>
          </p:grpSpPr>
          <p:sp>
            <p:nvSpPr>
              <p:cNvPr id="38" name="Freeform 88"/>
              <p:cNvSpPr>
                <a:spLocks/>
              </p:cNvSpPr>
              <p:nvPr/>
            </p:nvSpPr>
            <p:spPr bwMode="auto">
              <a:xfrm>
                <a:off x="7419" y="6713"/>
                <a:ext cx="3270" cy="2032"/>
              </a:xfrm>
              <a:custGeom>
                <a:avLst/>
                <a:gdLst>
                  <a:gd name="T0" fmla="+- 0 7419 7419"/>
                  <a:gd name="T1" fmla="*/ T0 w 3270"/>
                  <a:gd name="T2" fmla="+- 0 6713 6713"/>
                  <a:gd name="T3" fmla="*/ 6713 h 2032"/>
                  <a:gd name="T4" fmla="+- 0 10688 7419"/>
                  <a:gd name="T5" fmla="*/ T4 w 3270"/>
                  <a:gd name="T6" fmla="+- 0 8744 6713"/>
                  <a:gd name="T7" fmla="*/ 8744 h 2032"/>
                </a:gdLst>
                <a:ahLst/>
                <a:cxnLst>
                  <a:cxn ang="0">
                    <a:pos x="T1" y="T3"/>
                  </a:cxn>
                  <a:cxn ang="0">
                    <a:pos x="T5" y="T7"/>
                  </a:cxn>
                </a:cxnLst>
                <a:rect l="0" t="0" r="r" b="b"/>
                <a:pathLst>
                  <a:path w="3270" h="2032">
                    <a:moveTo>
                      <a:pt x="0" y="0"/>
                    </a:moveTo>
                    <a:lnTo>
                      <a:pt x="3269" y="2031"/>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9" name="Group 67"/>
            <p:cNvGrpSpPr>
              <a:grpSpLocks/>
            </p:cNvGrpSpPr>
            <p:nvPr/>
          </p:nvGrpSpPr>
          <p:grpSpPr bwMode="auto">
            <a:xfrm>
              <a:off x="1548" y="6821"/>
              <a:ext cx="3339" cy="1936"/>
              <a:chOff x="1548" y="6821"/>
              <a:chExt cx="3339" cy="1936"/>
            </a:xfrm>
          </p:grpSpPr>
          <p:sp>
            <p:nvSpPr>
              <p:cNvPr id="37" name="Freeform 87"/>
              <p:cNvSpPr>
                <a:spLocks/>
              </p:cNvSpPr>
              <p:nvPr/>
            </p:nvSpPr>
            <p:spPr bwMode="auto">
              <a:xfrm>
                <a:off x="1548" y="6821"/>
                <a:ext cx="3339" cy="1936"/>
              </a:xfrm>
              <a:custGeom>
                <a:avLst/>
                <a:gdLst>
                  <a:gd name="T0" fmla="+- 0 1548 1548"/>
                  <a:gd name="T1" fmla="*/ T0 w 3339"/>
                  <a:gd name="T2" fmla="+- 0 8756 6821"/>
                  <a:gd name="T3" fmla="*/ 8756 h 1936"/>
                  <a:gd name="T4" fmla="+- 0 4887 1548"/>
                  <a:gd name="T5" fmla="*/ T4 w 3339"/>
                  <a:gd name="T6" fmla="+- 0 6821 6821"/>
                  <a:gd name="T7" fmla="*/ 6821 h 1936"/>
                </a:gdLst>
                <a:ahLst/>
                <a:cxnLst>
                  <a:cxn ang="0">
                    <a:pos x="T1" y="T3"/>
                  </a:cxn>
                  <a:cxn ang="0">
                    <a:pos x="T5" y="T7"/>
                  </a:cxn>
                </a:cxnLst>
                <a:rect l="0" t="0" r="r" b="b"/>
                <a:pathLst>
                  <a:path w="3339" h="1936">
                    <a:moveTo>
                      <a:pt x="0" y="1935"/>
                    </a:moveTo>
                    <a:lnTo>
                      <a:pt x="3339"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4" name="Group 68"/>
            <p:cNvGrpSpPr>
              <a:grpSpLocks/>
            </p:cNvGrpSpPr>
            <p:nvPr/>
          </p:nvGrpSpPr>
          <p:grpSpPr bwMode="auto">
            <a:xfrm>
              <a:off x="6132" y="1637"/>
              <a:ext cx="2" cy="3335"/>
              <a:chOff x="6132" y="1637"/>
              <a:chExt cx="2" cy="3335"/>
            </a:xfrm>
          </p:grpSpPr>
          <p:sp>
            <p:nvSpPr>
              <p:cNvPr id="36" name="Freeform 86"/>
              <p:cNvSpPr>
                <a:spLocks/>
              </p:cNvSpPr>
              <p:nvPr/>
            </p:nvSpPr>
            <p:spPr bwMode="auto">
              <a:xfrm>
                <a:off x="6132" y="1637"/>
                <a:ext cx="2" cy="3335"/>
              </a:xfrm>
              <a:custGeom>
                <a:avLst/>
                <a:gdLst>
                  <a:gd name="T0" fmla="+- 0 1637 1637"/>
                  <a:gd name="T1" fmla="*/ 1637 h 3335"/>
                  <a:gd name="T2" fmla="+- 0 4971 1637"/>
                  <a:gd name="T3" fmla="*/ 4971 h 3335"/>
                </a:gdLst>
                <a:ahLst/>
                <a:cxnLst>
                  <a:cxn ang="0">
                    <a:pos x="0" y="T1"/>
                  </a:cxn>
                  <a:cxn ang="0">
                    <a:pos x="0" y="T3"/>
                  </a:cxn>
                </a:cxnLst>
                <a:rect l="0" t="0" r="r" b="b"/>
                <a:pathLst>
                  <a:path h="3335">
                    <a:moveTo>
                      <a:pt x="0" y="0"/>
                    </a:moveTo>
                    <a:lnTo>
                      <a:pt x="0" y="3334"/>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5" name="Group 69"/>
            <p:cNvGrpSpPr>
              <a:grpSpLocks/>
            </p:cNvGrpSpPr>
            <p:nvPr/>
          </p:nvGrpSpPr>
          <p:grpSpPr bwMode="auto">
            <a:xfrm>
              <a:off x="6528" y="6548"/>
              <a:ext cx="853" cy="950"/>
              <a:chOff x="6528" y="6548"/>
              <a:chExt cx="853" cy="950"/>
            </a:xfrm>
          </p:grpSpPr>
          <p:sp>
            <p:nvSpPr>
              <p:cNvPr id="35" name="Freeform 85"/>
              <p:cNvSpPr>
                <a:spLocks/>
              </p:cNvSpPr>
              <p:nvPr/>
            </p:nvSpPr>
            <p:spPr bwMode="auto">
              <a:xfrm>
                <a:off x="6528" y="6548"/>
                <a:ext cx="853" cy="950"/>
              </a:xfrm>
              <a:custGeom>
                <a:avLst/>
                <a:gdLst>
                  <a:gd name="T0" fmla="+- 0 6528 6528"/>
                  <a:gd name="T1" fmla="*/ T0 w 853"/>
                  <a:gd name="T2" fmla="+- 0 7498 6548"/>
                  <a:gd name="T3" fmla="*/ 7498 h 950"/>
                  <a:gd name="T4" fmla="+- 0 6602 6528"/>
                  <a:gd name="T5" fmla="*/ T4 w 853"/>
                  <a:gd name="T6" fmla="+- 0 7470 6548"/>
                  <a:gd name="T7" fmla="*/ 7470 h 950"/>
                  <a:gd name="T8" fmla="+- 0 6675 6528"/>
                  <a:gd name="T9" fmla="*/ T8 w 853"/>
                  <a:gd name="T10" fmla="+- 0 7438 6548"/>
                  <a:gd name="T11" fmla="*/ 7438 h 950"/>
                  <a:gd name="T12" fmla="+- 0 6744 6528"/>
                  <a:gd name="T13" fmla="*/ T12 w 853"/>
                  <a:gd name="T14" fmla="+- 0 7402 6548"/>
                  <a:gd name="T15" fmla="*/ 7402 h 950"/>
                  <a:gd name="T16" fmla="+- 0 6811 6528"/>
                  <a:gd name="T17" fmla="*/ T16 w 853"/>
                  <a:gd name="T18" fmla="+- 0 7362 6548"/>
                  <a:gd name="T19" fmla="*/ 7362 h 950"/>
                  <a:gd name="T20" fmla="+- 0 6876 6528"/>
                  <a:gd name="T21" fmla="*/ T20 w 853"/>
                  <a:gd name="T22" fmla="+- 0 7318 6548"/>
                  <a:gd name="T23" fmla="*/ 7318 h 950"/>
                  <a:gd name="T24" fmla="+- 0 6938 6528"/>
                  <a:gd name="T25" fmla="*/ T24 w 853"/>
                  <a:gd name="T26" fmla="+- 0 7271 6548"/>
                  <a:gd name="T27" fmla="*/ 7271 h 950"/>
                  <a:gd name="T28" fmla="+- 0 6996 6528"/>
                  <a:gd name="T29" fmla="*/ T28 w 853"/>
                  <a:gd name="T30" fmla="+- 0 7220 6548"/>
                  <a:gd name="T31" fmla="*/ 7220 h 950"/>
                  <a:gd name="T32" fmla="+- 0 7052 6528"/>
                  <a:gd name="T33" fmla="*/ T32 w 853"/>
                  <a:gd name="T34" fmla="+- 0 7165 6548"/>
                  <a:gd name="T35" fmla="*/ 7165 h 950"/>
                  <a:gd name="T36" fmla="+- 0 7104 6528"/>
                  <a:gd name="T37" fmla="*/ T36 w 853"/>
                  <a:gd name="T38" fmla="+- 0 7107 6548"/>
                  <a:gd name="T39" fmla="*/ 7107 h 950"/>
                  <a:gd name="T40" fmla="+- 0 7152 6528"/>
                  <a:gd name="T41" fmla="*/ T40 w 853"/>
                  <a:gd name="T42" fmla="+- 0 7047 6548"/>
                  <a:gd name="T43" fmla="*/ 7047 h 950"/>
                  <a:gd name="T44" fmla="+- 0 7197 6528"/>
                  <a:gd name="T45" fmla="*/ T44 w 853"/>
                  <a:gd name="T46" fmla="+- 0 6983 6548"/>
                  <a:gd name="T47" fmla="*/ 6983 h 950"/>
                  <a:gd name="T48" fmla="+- 0 7238 6528"/>
                  <a:gd name="T49" fmla="*/ T48 w 853"/>
                  <a:gd name="T50" fmla="+- 0 6916 6548"/>
                  <a:gd name="T51" fmla="*/ 6916 h 950"/>
                  <a:gd name="T52" fmla="+- 0 7275 6528"/>
                  <a:gd name="T53" fmla="*/ T52 w 853"/>
                  <a:gd name="T54" fmla="+- 0 6847 6548"/>
                  <a:gd name="T55" fmla="*/ 6847 h 950"/>
                  <a:gd name="T56" fmla="+- 0 7308 6528"/>
                  <a:gd name="T57" fmla="*/ T56 w 853"/>
                  <a:gd name="T58" fmla="+- 0 6776 6548"/>
                  <a:gd name="T59" fmla="*/ 6776 h 950"/>
                  <a:gd name="T60" fmla="+- 0 7337 6528"/>
                  <a:gd name="T61" fmla="*/ T60 w 853"/>
                  <a:gd name="T62" fmla="+- 0 6702 6548"/>
                  <a:gd name="T63" fmla="*/ 6702 h 950"/>
                  <a:gd name="T64" fmla="+- 0 7361 6528"/>
                  <a:gd name="T65" fmla="*/ T64 w 853"/>
                  <a:gd name="T66" fmla="+- 0 6626 6548"/>
                  <a:gd name="T67" fmla="*/ 6626 h 950"/>
                  <a:gd name="T68" fmla="+- 0 7380 6528"/>
                  <a:gd name="T69" fmla="*/ T68 w 853"/>
                  <a:gd name="T70" fmla="+- 0 6548 6548"/>
                  <a:gd name="T71" fmla="*/ 6548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0" y="950"/>
                    </a:moveTo>
                    <a:lnTo>
                      <a:pt x="74" y="922"/>
                    </a:lnTo>
                    <a:lnTo>
                      <a:pt x="147" y="890"/>
                    </a:lnTo>
                    <a:lnTo>
                      <a:pt x="216" y="854"/>
                    </a:lnTo>
                    <a:lnTo>
                      <a:pt x="283" y="814"/>
                    </a:lnTo>
                    <a:lnTo>
                      <a:pt x="348" y="770"/>
                    </a:lnTo>
                    <a:lnTo>
                      <a:pt x="410" y="723"/>
                    </a:lnTo>
                    <a:lnTo>
                      <a:pt x="468" y="672"/>
                    </a:lnTo>
                    <a:lnTo>
                      <a:pt x="524" y="617"/>
                    </a:lnTo>
                    <a:lnTo>
                      <a:pt x="576" y="559"/>
                    </a:lnTo>
                    <a:lnTo>
                      <a:pt x="624" y="499"/>
                    </a:lnTo>
                    <a:lnTo>
                      <a:pt x="669" y="435"/>
                    </a:lnTo>
                    <a:lnTo>
                      <a:pt x="710" y="368"/>
                    </a:lnTo>
                    <a:lnTo>
                      <a:pt x="747" y="299"/>
                    </a:lnTo>
                    <a:lnTo>
                      <a:pt x="780" y="228"/>
                    </a:lnTo>
                    <a:lnTo>
                      <a:pt x="809" y="154"/>
                    </a:lnTo>
                    <a:lnTo>
                      <a:pt x="833" y="78"/>
                    </a:lnTo>
                    <a:lnTo>
                      <a:pt x="852"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6" name="Group 70"/>
            <p:cNvGrpSpPr>
              <a:grpSpLocks/>
            </p:cNvGrpSpPr>
            <p:nvPr/>
          </p:nvGrpSpPr>
          <p:grpSpPr bwMode="auto">
            <a:xfrm>
              <a:off x="6394" y="5010"/>
              <a:ext cx="950" cy="853"/>
              <a:chOff x="6394" y="5010"/>
              <a:chExt cx="950" cy="853"/>
            </a:xfrm>
          </p:grpSpPr>
          <p:sp>
            <p:nvSpPr>
              <p:cNvPr id="34" name="Freeform 84"/>
              <p:cNvSpPr>
                <a:spLocks/>
              </p:cNvSpPr>
              <p:nvPr/>
            </p:nvSpPr>
            <p:spPr bwMode="auto">
              <a:xfrm>
                <a:off x="6394" y="5010"/>
                <a:ext cx="950" cy="853"/>
              </a:xfrm>
              <a:custGeom>
                <a:avLst/>
                <a:gdLst>
                  <a:gd name="T0" fmla="+- 0 7343 6394"/>
                  <a:gd name="T1" fmla="*/ T0 w 950"/>
                  <a:gd name="T2" fmla="+- 0 5862 5010"/>
                  <a:gd name="T3" fmla="*/ 5862 h 853"/>
                  <a:gd name="T4" fmla="+- 0 7316 6394"/>
                  <a:gd name="T5" fmla="*/ T4 w 950"/>
                  <a:gd name="T6" fmla="+- 0 5787 5010"/>
                  <a:gd name="T7" fmla="*/ 5787 h 853"/>
                  <a:gd name="T8" fmla="+- 0 7284 6394"/>
                  <a:gd name="T9" fmla="*/ T8 w 950"/>
                  <a:gd name="T10" fmla="+- 0 5715 5010"/>
                  <a:gd name="T11" fmla="*/ 5715 h 853"/>
                  <a:gd name="T12" fmla="+- 0 7248 6394"/>
                  <a:gd name="T13" fmla="*/ T12 w 950"/>
                  <a:gd name="T14" fmla="+- 0 5646 5010"/>
                  <a:gd name="T15" fmla="*/ 5646 h 853"/>
                  <a:gd name="T16" fmla="+- 0 7208 6394"/>
                  <a:gd name="T17" fmla="*/ T16 w 950"/>
                  <a:gd name="T18" fmla="+- 0 5578 5010"/>
                  <a:gd name="T19" fmla="*/ 5578 h 853"/>
                  <a:gd name="T20" fmla="+- 0 7164 6394"/>
                  <a:gd name="T21" fmla="*/ T20 w 950"/>
                  <a:gd name="T22" fmla="+- 0 5514 5010"/>
                  <a:gd name="T23" fmla="*/ 5514 h 853"/>
                  <a:gd name="T24" fmla="+- 0 7117 6394"/>
                  <a:gd name="T25" fmla="*/ T24 w 950"/>
                  <a:gd name="T26" fmla="+- 0 5452 5010"/>
                  <a:gd name="T27" fmla="*/ 5452 h 853"/>
                  <a:gd name="T28" fmla="+- 0 7065 6394"/>
                  <a:gd name="T29" fmla="*/ T28 w 950"/>
                  <a:gd name="T30" fmla="+- 0 5394 5010"/>
                  <a:gd name="T31" fmla="*/ 5394 h 853"/>
                  <a:gd name="T32" fmla="+- 0 7011 6394"/>
                  <a:gd name="T33" fmla="*/ T32 w 950"/>
                  <a:gd name="T34" fmla="+- 0 5338 5010"/>
                  <a:gd name="T35" fmla="*/ 5338 h 853"/>
                  <a:gd name="T36" fmla="+- 0 6953 6394"/>
                  <a:gd name="T37" fmla="*/ T36 w 950"/>
                  <a:gd name="T38" fmla="+- 0 5286 5010"/>
                  <a:gd name="T39" fmla="*/ 5286 h 853"/>
                  <a:gd name="T40" fmla="+- 0 6892 6394"/>
                  <a:gd name="T41" fmla="*/ T40 w 950"/>
                  <a:gd name="T42" fmla="+- 0 5238 5010"/>
                  <a:gd name="T43" fmla="*/ 5238 h 853"/>
                  <a:gd name="T44" fmla="+- 0 6829 6394"/>
                  <a:gd name="T45" fmla="*/ T44 w 950"/>
                  <a:gd name="T46" fmla="+- 0 5193 5010"/>
                  <a:gd name="T47" fmla="*/ 5193 h 853"/>
                  <a:gd name="T48" fmla="+- 0 6762 6394"/>
                  <a:gd name="T49" fmla="*/ T48 w 950"/>
                  <a:gd name="T50" fmla="+- 0 5152 5010"/>
                  <a:gd name="T51" fmla="*/ 5152 h 853"/>
                  <a:gd name="T52" fmla="+- 0 6693 6394"/>
                  <a:gd name="T53" fmla="*/ T52 w 950"/>
                  <a:gd name="T54" fmla="+- 0 5115 5010"/>
                  <a:gd name="T55" fmla="*/ 5115 h 853"/>
                  <a:gd name="T56" fmla="+- 0 6622 6394"/>
                  <a:gd name="T57" fmla="*/ T56 w 950"/>
                  <a:gd name="T58" fmla="+- 0 5082 5010"/>
                  <a:gd name="T59" fmla="*/ 5082 h 853"/>
                  <a:gd name="T60" fmla="+- 0 6548 6394"/>
                  <a:gd name="T61" fmla="*/ T60 w 950"/>
                  <a:gd name="T62" fmla="+- 0 5053 5010"/>
                  <a:gd name="T63" fmla="*/ 5053 h 853"/>
                  <a:gd name="T64" fmla="+- 0 6472 6394"/>
                  <a:gd name="T65" fmla="*/ T64 w 950"/>
                  <a:gd name="T66" fmla="+- 0 5029 5010"/>
                  <a:gd name="T67" fmla="*/ 5029 h 853"/>
                  <a:gd name="T68" fmla="+- 0 6394 6394"/>
                  <a:gd name="T69" fmla="*/ T68 w 950"/>
                  <a:gd name="T70" fmla="+- 0 5010 5010"/>
                  <a:gd name="T71" fmla="*/ 5010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949" y="852"/>
                    </a:moveTo>
                    <a:lnTo>
                      <a:pt x="922" y="777"/>
                    </a:lnTo>
                    <a:lnTo>
                      <a:pt x="890" y="705"/>
                    </a:lnTo>
                    <a:lnTo>
                      <a:pt x="854" y="636"/>
                    </a:lnTo>
                    <a:lnTo>
                      <a:pt x="814" y="568"/>
                    </a:lnTo>
                    <a:lnTo>
                      <a:pt x="770" y="504"/>
                    </a:lnTo>
                    <a:lnTo>
                      <a:pt x="723" y="442"/>
                    </a:lnTo>
                    <a:lnTo>
                      <a:pt x="671" y="384"/>
                    </a:lnTo>
                    <a:lnTo>
                      <a:pt x="617" y="328"/>
                    </a:lnTo>
                    <a:lnTo>
                      <a:pt x="559" y="276"/>
                    </a:lnTo>
                    <a:lnTo>
                      <a:pt x="498" y="228"/>
                    </a:lnTo>
                    <a:lnTo>
                      <a:pt x="435" y="183"/>
                    </a:lnTo>
                    <a:lnTo>
                      <a:pt x="368" y="142"/>
                    </a:lnTo>
                    <a:lnTo>
                      <a:pt x="299" y="105"/>
                    </a:lnTo>
                    <a:lnTo>
                      <a:pt x="228" y="72"/>
                    </a:lnTo>
                    <a:lnTo>
                      <a:pt x="154" y="43"/>
                    </a:lnTo>
                    <a:lnTo>
                      <a:pt x="78" y="19"/>
                    </a:lnTo>
                    <a:lnTo>
                      <a:pt x="0"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7" name="Group 71"/>
            <p:cNvGrpSpPr>
              <a:grpSpLocks/>
            </p:cNvGrpSpPr>
            <p:nvPr/>
          </p:nvGrpSpPr>
          <p:grpSpPr bwMode="auto">
            <a:xfrm>
              <a:off x="4855" y="5047"/>
              <a:ext cx="853" cy="950"/>
              <a:chOff x="4855" y="5047"/>
              <a:chExt cx="853" cy="950"/>
            </a:xfrm>
          </p:grpSpPr>
          <p:sp>
            <p:nvSpPr>
              <p:cNvPr id="33" name="Freeform 83"/>
              <p:cNvSpPr>
                <a:spLocks/>
              </p:cNvSpPr>
              <p:nvPr/>
            </p:nvSpPr>
            <p:spPr bwMode="auto">
              <a:xfrm>
                <a:off x="4855" y="5047"/>
                <a:ext cx="853" cy="950"/>
              </a:xfrm>
              <a:custGeom>
                <a:avLst/>
                <a:gdLst>
                  <a:gd name="T0" fmla="+- 0 5708 4855"/>
                  <a:gd name="T1" fmla="*/ T0 w 853"/>
                  <a:gd name="T2" fmla="+- 0 5047 5047"/>
                  <a:gd name="T3" fmla="*/ 5047 h 950"/>
                  <a:gd name="T4" fmla="+- 0 5633 4855"/>
                  <a:gd name="T5" fmla="*/ T4 w 853"/>
                  <a:gd name="T6" fmla="+- 0 5074 5047"/>
                  <a:gd name="T7" fmla="*/ 5074 h 950"/>
                  <a:gd name="T8" fmla="+- 0 5561 4855"/>
                  <a:gd name="T9" fmla="*/ T8 w 853"/>
                  <a:gd name="T10" fmla="+- 0 5106 5047"/>
                  <a:gd name="T11" fmla="*/ 5106 h 950"/>
                  <a:gd name="T12" fmla="+- 0 5491 4855"/>
                  <a:gd name="T13" fmla="*/ T12 w 853"/>
                  <a:gd name="T14" fmla="+- 0 5142 5047"/>
                  <a:gd name="T15" fmla="*/ 5142 h 950"/>
                  <a:gd name="T16" fmla="+- 0 5424 4855"/>
                  <a:gd name="T17" fmla="*/ T16 w 853"/>
                  <a:gd name="T18" fmla="+- 0 5182 5047"/>
                  <a:gd name="T19" fmla="*/ 5182 h 950"/>
                  <a:gd name="T20" fmla="+- 0 5360 4855"/>
                  <a:gd name="T21" fmla="*/ T20 w 853"/>
                  <a:gd name="T22" fmla="+- 0 5226 5047"/>
                  <a:gd name="T23" fmla="*/ 5226 h 950"/>
                  <a:gd name="T24" fmla="+- 0 5298 4855"/>
                  <a:gd name="T25" fmla="*/ T24 w 853"/>
                  <a:gd name="T26" fmla="+- 0 5273 5047"/>
                  <a:gd name="T27" fmla="*/ 5273 h 950"/>
                  <a:gd name="T28" fmla="+- 0 5240 4855"/>
                  <a:gd name="T29" fmla="*/ T28 w 853"/>
                  <a:gd name="T30" fmla="+- 0 5324 5047"/>
                  <a:gd name="T31" fmla="*/ 5324 h 950"/>
                  <a:gd name="T32" fmla="+- 0 5184 4855"/>
                  <a:gd name="T33" fmla="*/ T32 w 853"/>
                  <a:gd name="T34" fmla="+- 0 5379 5047"/>
                  <a:gd name="T35" fmla="*/ 5379 h 950"/>
                  <a:gd name="T36" fmla="+- 0 5132 4855"/>
                  <a:gd name="T37" fmla="*/ T36 w 853"/>
                  <a:gd name="T38" fmla="+- 0 5437 5047"/>
                  <a:gd name="T39" fmla="*/ 5437 h 950"/>
                  <a:gd name="T40" fmla="+- 0 5084 4855"/>
                  <a:gd name="T41" fmla="*/ T40 w 853"/>
                  <a:gd name="T42" fmla="+- 0 5498 5047"/>
                  <a:gd name="T43" fmla="*/ 5498 h 950"/>
                  <a:gd name="T44" fmla="+- 0 5039 4855"/>
                  <a:gd name="T45" fmla="*/ T44 w 853"/>
                  <a:gd name="T46" fmla="+- 0 5561 5047"/>
                  <a:gd name="T47" fmla="*/ 5561 h 950"/>
                  <a:gd name="T48" fmla="+- 0 4998 4855"/>
                  <a:gd name="T49" fmla="*/ T48 w 853"/>
                  <a:gd name="T50" fmla="+- 0 5628 5047"/>
                  <a:gd name="T51" fmla="*/ 5628 h 950"/>
                  <a:gd name="T52" fmla="+- 0 4961 4855"/>
                  <a:gd name="T53" fmla="*/ T52 w 853"/>
                  <a:gd name="T54" fmla="+- 0 5697 5047"/>
                  <a:gd name="T55" fmla="*/ 5697 h 950"/>
                  <a:gd name="T56" fmla="+- 0 4928 4855"/>
                  <a:gd name="T57" fmla="*/ T56 w 853"/>
                  <a:gd name="T58" fmla="+- 0 5768 5047"/>
                  <a:gd name="T59" fmla="*/ 5768 h 950"/>
                  <a:gd name="T60" fmla="+- 0 4899 4855"/>
                  <a:gd name="T61" fmla="*/ T60 w 853"/>
                  <a:gd name="T62" fmla="+- 0 5842 5047"/>
                  <a:gd name="T63" fmla="*/ 5842 h 950"/>
                  <a:gd name="T64" fmla="+- 0 4875 4855"/>
                  <a:gd name="T65" fmla="*/ T64 w 853"/>
                  <a:gd name="T66" fmla="+- 0 5918 5047"/>
                  <a:gd name="T67" fmla="*/ 5918 h 950"/>
                  <a:gd name="T68" fmla="+- 0 4855 4855"/>
                  <a:gd name="T69" fmla="*/ T68 w 853"/>
                  <a:gd name="T70" fmla="+- 0 5996 5047"/>
                  <a:gd name="T71" fmla="*/ 5996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853" y="0"/>
                    </a:moveTo>
                    <a:lnTo>
                      <a:pt x="778" y="27"/>
                    </a:lnTo>
                    <a:lnTo>
                      <a:pt x="706" y="59"/>
                    </a:lnTo>
                    <a:lnTo>
                      <a:pt x="636" y="95"/>
                    </a:lnTo>
                    <a:lnTo>
                      <a:pt x="569" y="135"/>
                    </a:lnTo>
                    <a:lnTo>
                      <a:pt x="505" y="179"/>
                    </a:lnTo>
                    <a:lnTo>
                      <a:pt x="443" y="226"/>
                    </a:lnTo>
                    <a:lnTo>
                      <a:pt x="385" y="277"/>
                    </a:lnTo>
                    <a:lnTo>
                      <a:pt x="329" y="332"/>
                    </a:lnTo>
                    <a:lnTo>
                      <a:pt x="277" y="390"/>
                    </a:lnTo>
                    <a:lnTo>
                      <a:pt x="229" y="451"/>
                    </a:lnTo>
                    <a:lnTo>
                      <a:pt x="184" y="514"/>
                    </a:lnTo>
                    <a:lnTo>
                      <a:pt x="143" y="581"/>
                    </a:lnTo>
                    <a:lnTo>
                      <a:pt x="106" y="650"/>
                    </a:lnTo>
                    <a:lnTo>
                      <a:pt x="73" y="721"/>
                    </a:lnTo>
                    <a:lnTo>
                      <a:pt x="44" y="795"/>
                    </a:lnTo>
                    <a:lnTo>
                      <a:pt x="20" y="871"/>
                    </a:lnTo>
                    <a:lnTo>
                      <a:pt x="0" y="949"/>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8" name="Group 72"/>
            <p:cNvGrpSpPr>
              <a:grpSpLocks/>
            </p:cNvGrpSpPr>
            <p:nvPr/>
          </p:nvGrpSpPr>
          <p:grpSpPr bwMode="auto">
            <a:xfrm>
              <a:off x="4892" y="6682"/>
              <a:ext cx="950" cy="853"/>
              <a:chOff x="4892" y="6682"/>
              <a:chExt cx="950" cy="853"/>
            </a:xfrm>
          </p:grpSpPr>
          <p:sp>
            <p:nvSpPr>
              <p:cNvPr id="32" name="Freeform 82"/>
              <p:cNvSpPr>
                <a:spLocks/>
              </p:cNvSpPr>
              <p:nvPr/>
            </p:nvSpPr>
            <p:spPr bwMode="auto">
              <a:xfrm>
                <a:off x="4892" y="6682"/>
                <a:ext cx="950" cy="853"/>
              </a:xfrm>
              <a:custGeom>
                <a:avLst/>
                <a:gdLst>
                  <a:gd name="T0" fmla="+- 0 4892 4892"/>
                  <a:gd name="T1" fmla="*/ T0 w 950"/>
                  <a:gd name="T2" fmla="+- 0 6682 6682"/>
                  <a:gd name="T3" fmla="*/ 6682 h 853"/>
                  <a:gd name="T4" fmla="+- 0 4920 4892"/>
                  <a:gd name="T5" fmla="*/ T4 w 950"/>
                  <a:gd name="T6" fmla="+- 0 6757 6682"/>
                  <a:gd name="T7" fmla="*/ 6757 h 853"/>
                  <a:gd name="T8" fmla="+- 0 4952 4892"/>
                  <a:gd name="T9" fmla="*/ T8 w 950"/>
                  <a:gd name="T10" fmla="+- 0 6829 6682"/>
                  <a:gd name="T11" fmla="*/ 6829 h 853"/>
                  <a:gd name="T12" fmla="+- 0 4988 4892"/>
                  <a:gd name="T13" fmla="*/ T12 w 950"/>
                  <a:gd name="T14" fmla="+- 0 6898 6682"/>
                  <a:gd name="T15" fmla="*/ 6898 h 853"/>
                  <a:gd name="T16" fmla="+- 0 5028 4892"/>
                  <a:gd name="T17" fmla="*/ T16 w 950"/>
                  <a:gd name="T18" fmla="+- 0 6966 6682"/>
                  <a:gd name="T19" fmla="*/ 6966 h 853"/>
                  <a:gd name="T20" fmla="+- 0 5072 4892"/>
                  <a:gd name="T21" fmla="*/ T20 w 950"/>
                  <a:gd name="T22" fmla="+- 0 7030 6682"/>
                  <a:gd name="T23" fmla="*/ 7030 h 853"/>
                  <a:gd name="T24" fmla="+- 0 5119 4892"/>
                  <a:gd name="T25" fmla="*/ T24 w 950"/>
                  <a:gd name="T26" fmla="+- 0 7092 6682"/>
                  <a:gd name="T27" fmla="*/ 7092 h 853"/>
                  <a:gd name="T28" fmla="+- 0 5170 4892"/>
                  <a:gd name="T29" fmla="*/ T28 w 950"/>
                  <a:gd name="T30" fmla="+- 0 7150 6682"/>
                  <a:gd name="T31" fmla="*/ 7150 h 853"/>
                  <a:gd name="T32" fmla="+- 0 5225 4892"/>
                  <a:gd name="T33" fmla="*/ T32 w 950"/>
                  <a:gd name="T34" fmla="+- 0 7206 6682"/>
                  <a:gd name="T35" fmla="*/ 7206 h 853"/>
                  <a:gd name="T36" fmla="+- 0 5283 4892"/>
                  <a:gd name="T37" fmla="*/ T36 w 950"/>
                  <a:gd name="T38" fmla="+- 0 7258 6682"/>
                  <a:gd name="T39" fmla="*/ 7258 h 853"/>
                  <a:gd name="T40" fmla="+- 0 5343 4892"/>
                  <a:gd name="T41" fmla="*/ T40 w 950"/>
                  <a:gd name="T42" fmla="+- 0 7306 6682"/>
                  <a:gd name="T43" fmla="*/ 7306 h 853"/>
                  <a:gd name="T44" fmla="+- 0 5407 4892"/>
                  <a:gd name="T45" fmla="*/ T44 w 950"/>
                  <a:gd name="T46" fmla="+- 0 7351 6682"/>
                  <a:gd name="T47" fmla="*/ 7351 h 853"/>
                  <a:gd name="T48" fmla="+- 0 5474 4892"/>
                  <a:gd name="T49" fmla="*/ T48 w 950"/>
                  <a:gd name="T50" fmla="+- 0 7392 6682"/>
                  <a:gd name="T51" fmla="*/ 7392 h 853"/>
                  <a:gd name="T52" fmla="+- 0 5543 4892"/>
                  <a:gd name="T53" fmla="*/ T52 w 950"/>
                  <a:gd name="T54" fmla="+- 0 7429 6682"/>
                  <a:gd name="T55" fmla="*/ 7429 h 853"/>
                  <a:gd name="T56" fmla="+- 0 5614 4892"/>
                  <a:gd name="T57" fmla="*/ T56 w 950"/>
                  <a:gd name="T58" fmla="+- 0 7462 6682"/>
                  <a:gd name="T59" fmla="*/ 7462 h 853"/>
                  <a:gd name="T60" fmla="+- 0 5688 4892"/>
                  <a:gd name="T61" fmla="*/ T60 w 950"/>
                  <a:gd name="T62" fmla="+- 0 7491 6682"/>
                  <a:gd name="T63" fmla="*/ 7491 h 853"/>
                  <a:gd name="T64" fmla="+- 0 5764 4892"/>
                  <a:gd name="T65" fmla="*/ T64 w 950"/>
                  <a:gd name="T66" fmla="+- 0 7515 6682"/>
                  <a:gd name="T67" fmla="*/ 7515 h 853"/>
                  <a:gd name="T68" fmla="+- 0 5842 4892"/>
                  <a:gd name="T69" fmla="*/ T68 w 950"/>
                  <a:gd name="T70" fmla="+- 0 7534 6682"/>
                  <a:gd name="T71" fmla="*/ 7534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0" y="0"/>
                    </a:moveTo>
                    <a:lnTo>
                      <a:pt x="28" y="75"/>
                    </a:lnTo>
                    <a:lnTo>
                      <a:pt x="60" y="147"/>
                    </a:lnTo>
                    <a:lnTo>
                      <a:pt x="96" y="216"/>
                    </a:lnTo>
                    <a:lnTo>
                      <a:pt x="136" y="284"/>
                    </a:lnTo>
                    <a:lnTo>
                      <a:pt x="180" y="348"/>
                    </a:lnTo>
                    <a:lnTo>
                      <a:pt x="227" y="410"/>
                    </a:lnTo>
                    <a:lnTo>
                      <a:pt x="278" y="468"/>
                    </a:lnTo>
                    <a:lnTo>
                      <a:pt x="333" y="524"/>
                    </a:lnTo>
                    <a:lnTo>
                      <a:pt x="391" y="576"/>
                    </a:lnTo>
                    <a:lnTo>
                      <a:pt x="451" y="624"/>
                    </a:lnTo>
                    <a:lnTo>
                      <a:pt x="515" y="669"/>
                    </a:lnTo>
                    <a:lnTo>
                      <a:pt x="582" y="710"/>
                    </a:lnTo>
                    <a:lnTo>
                      <a:pt x="651" y="747"/>
                    </a:lnTo>
                    <a:lnTo>
                      <a:pt x="722" y="780"/>
                    </a:lnTo>
                    <a:lnTo>
                      <a:pt x="796" y="809"/>
                    </a:lnTo>
                    <a:lnTo>
                      <a:pt x="872" y="833"/>
                    </a:lnTo>
                    <a:lnTo>
                      <a:pt x="950" y="852"/>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9" name="Group 73"/>
            <p:cNvGrpSpPr>
              <a:grpSpLocks/>
            </p:cNvGrpSpPr>
            <p:nvPr/>
          </p:nvGrpSpPr>
          <p:grpSpPr bwMode="auto">
            <a:xfrm>
              <a:off x="7402" y="6133"/>
              <a:ext cx="8" cy="278"/>
              <a:chOff x="7402" y="6133"/>
              <a:chExt cx="8" cy="278"/>
            </a:xfrm>
          </p:grpSpPr>
          <p:sp>
            <p:nvSpPr>
              <p:cNvPr id="31" name="Freeform 81"/>
              <p:cNvSpPr>
                <a:spLocks/>
              </p:cNvSpPr>
              <p:nvPr/>
            </p:nvSpPr>
            <p:spPr bwMode="auto">
              <a:xfrm>
                <a:off x="7402" y="6133"/>
                <a:ext cx="8" cy="278"/>
              </a:xfrm>
              <a:custGeom>
                <a:avLst/>
                <a:gdLst>
                  <a:gd name="T0" fmla="+- 0 7402 7402"/>
                  <a:gd name="T1" fmla="*/ T0 w 8"/>
                  <a:gd name="T2" fmla="+- 0 6411 6133"/>
                  <a:gd name="T3" fmla="*/ 6411 h 278"/>
                  <a:gd name="T4" fmla="+- 0 7406 7402"/>
                  <a:gd name="T5" fmla="*/ T4 w 8"/>
                  <a:gd name="T6" fmla="+- 0 6377 6133"/>
                  <a:gd name="T7" fmla="*/ 6377 h 278"/>
                  <a:gd name="T8" fmla="+- 0 7408 7402"/>
                  <a:gd name="T9" fmla="*/ T8 w 8"/>
                  <a:gd name="T10" fmla="+- 0 6342 6133"/>
                  <a:gd name="T11" fmla="*/ 6342 h 278"/>
                  <a:gd name="T12" fmla="+- 0 7409 7402"/>
                  <a:gd name="T13" fmla="*/ T12 w 8"/>
                  <a:gd name="T14" fmla="+- 0 6307 6133"/>
                  <a:gd name="T15" fmla="*/ 6307 h 278"/>
                  <a:gd name="T16" fmla="+- 0 7410 7402"/>
                  <a:gd name="T17" fmla="*/ T16 w 8"/>
                  <a:gd name="T18" fmla="+- 0 6272 6133"/>
                  <a:gd name="T19" fmla="*/ 6272 h 278"/>
                  <a:gd name="T20" fmla="+- 0 7409 7402"/>
                  <a:gd name="T21" fmla="*/ T20 w 8"/>
                  <a:gd name="T22" fmla="+- 0 6237 6133"/>
                  <a:gd name="T23" fmla="*/ 6237 h 278"/>
                  <a:gd name="T24" fmla="+- 0 7408 7402"/>
                  <a:gd name="T25" fmla="*/ T24 w 8"/>
                  <a:gd name="T26" fmla="+- 0 6202 6133"/>
                  <a:gd name="T27" fmla="*/ 6202 h 278"/>
                  <a:gd name="T28" fmla="+- 0 7406 7402"/>
                  <a:gd name="T29" fmla="*/ T28 w 8"/>
                  <a:gd name="T30" fmla="+- 0 6168 6133"/>
                  <a:gd name="T31" fmla="*/ 6168 h 278"/>
                  <a:gd name="T32" fmla="+- 0 7402 7402"/>
                  <a:gd name="T33" fmla="*/ T32 w 8"/>
                  <a:gd name="T34" fmla="+- 0 6133 6133"/>
                  <a:gd name="T35" fmla="*/ 6133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0" y="278"/>
                    </a:moveTo>
                    <a:lnTo>
                      <a:pt x="4" y="244"/>
                    </a:lnTo>
                    <a:lnTo>
                      <a:pt x="6" y="209"/>
                    </a:lnTo>
                    <a:lnTo>
                      <a:pt x="7" y="174"/>
                    </a:lnTo>
                    <a:lnTo>
                      <a:pt x="8" y="139"/>
                    </a:lnTo>
                    <a:lnTo>
                      <a:pt x="7" y="104"/>
                    </a:lnTo>
                    <a:lnTo>
                      <a:pt x="6" y="69"/>
                    </a:lnTo>
                    <a:lnTo>
                      <a:pt x="4" y="35"/>
                    </a:lnTo>
                    <a:lnTo>
                      <a:pt x="0"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 name="Group 74"/>
            <p:cNvGrpSpPr>
              <a:grpSpLocks/>
            </p:cNvGrpSpPr>
            <p:nvPr/>
          </p:nvGrpSpPr>
          <p:grpSpPr bwMode="auto">
            <a:xfrm>
              <a:off x="5979" y="4980"/>
              <a:ext cx="278" cy="8"/>
              <a:chOff x="5979" y="4980"/>
              <a:chExt cx="278" cy="8"/>
            </a:xfrm>
          </p:grpSpPr>
          <p:sp>
            <p:nvSpPr>
              <p:cNvPr id="30" name="Freeform 80"/>
              <p:cNvSpPr>
                <a:spLocks/>
              </p:cNvSpPr>
              <p:nvPr/>
            </p:nvSpPr>
            <p:spPr bwMode="auto">
              <a:xfrm>
                <a:off x="5979" y="4980"/>
                <a:ext cx="278" cy="8"/>
              </a:xfrm>
              <a:custGeom>
                <a:avLst/>
                <a:gdLst>
                  <a:gd name="T0" fmla="+- 0 6257 5979"/>
                  <a:gd name="T1" fmla="*/ T0 w 278"/>
                  <a:gd name="T2" fmla="+- 0 4987 4980"/>
                  <a:gd name="T3" fmla="*/ 4987 h 8"/>
                  <a:gd name="T4" fmla="+- 0 6222 5979"/>
                  <a:gd name="T5" fmla="*/ T4 w 278"/>
                  <a:gd name="T6" fmla="+- 0 4984 4980"/>
                  <a:gd name="T7" fmla="*/ 4984 h 8"/>
                  <a:gd name="T8" fmla="+- 0 6188 5979"/>
                  <a:gd name="T9" fmla="*/ T8 w 278"/>
                  <a:gd name="T10" fmla="+- 0 4982 4980"/>
                  <a:gd name="T11" fmla="*/ 4982 h 8"/>
                  <a:gd name="T12" fmla="+- 0 6153 5979"/>
                  <a:gd name="T13" fmla="*/ T12 w 278"/>
                  <a:gd name="T14" fmla="+- 0 4981 4980"/>
                  <a:gd name="T15" fmla="*/ 4981 h 8"/>
                  <a:gd name="T16" fmla="+- 0 6118 5979"/>
                  <a:gd name="T17" fmla="*/ T16 w 278"/>
                  <a:gd name="T18" fmla="+- 0 4980 4980"/>
                  <a:gd name="T19" fmla="*/ 4980 h 8"/>
                  <a:gd name="T20" fmla="+- 0 6083 5979"/>
                  <a:gd name="T21" fmla="*/ T20 w 278"/>
                  <a:gd name="T22" fmla="+- 0 4981 4980"/>
                  <a:gd name="T23" fmla="*/ 4981 h 8"/>
                  <a:gd name="T24" fmla="+- 0 6048 5979"/>
                  <a:gd name="T25" fmla="*/ T24 w 278"/>
                  <a:gd name="T26" fmla="+- 0 4982 4980"/>
                  <a:gd name="T27" fmla="*/ 4982 h 8"/>
                  <a:gd name="T28" fmla="+- 0 6013 5979"/>
                  <a:gd name="T29" fmla="*/ T28 w 278"/>
                  <a:gd name="T30" fmla="+- 0 4984 4980"/>
                  <a:gd name="T31" fmla="*/ 4984 h 8"/>
                  <a:gd name="T32" fmla="+- 0 5979 5979"/>
                  <a:gd name="T33" fmla="*/ T32 w 278"/>
                  <a:gd name="T34" fmla="+- 0 4987 4980"/>
                  <a:gd name="T35" fmla="*/ 4987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278" y="7"/>
                    </a:moveTo>
                    <a:lnTo>
                      <a:pt x="243" y="4"/>
                    </a:lnTo>
                    <a:lnTo>
                      <a:pt x="209" y="2"/>
                    </a:lnTo>
                    <a:lnTo>
                      <a:pt x="174" y="1"/>
                    </a:lnTo>
                    <a:lnTo>
                      <a:pt x="139" y="0"/>
                    </a:lnTo>
                    <a:lnTo>
                      <a:pt x="104" y="1"/>
                    </a:lnTo>
                    <a:lnTo>
                      <a:pt x="69" y="2"/>
                    </a:lnTo>
                    <a:lnTo>
                      <a:pt x="34" y="4"/>
                    </a:lnTo>
                    <a:lnTo>
                      <a:pt x="0" y="7"/>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1" name="Group 75"/>
            <p:cNvGrpSpPr>
              <a:grpSpLocks/>
            </p:cNvGrpSpPr>
            <p:nvPr/>
          </p:nvGrpSpPr>
          <p:grpSpPr bwMode="auto">
            <a:xfrm>
              <a:off x="4826" y="6133"/>
              <a:ext cx="8" cy="278"/>
              <a:chOff x="4826" y="6133"/>
              <a:chExt cx="8" cy="278"/>
            </a:xfrm>
          </p:grpSpPr>
          <p:sp>
            <p:nvSpPr>
              <p:cNvPr id="29" name="Freeform 79"/>
              <p:cNvSpPr>
                <a:spLocks/>
              </p:cNvSpPr>
              <p:nvPr/>
            </p:nvSpPr>
            <p:spPr bwMode="auto">
              <a:xfrm>
                <a:off x="4826" y="6133"/>
                <a:ext cx="8" cy="278"/>
              </a:xfrm>
              <a:custGeom>
                <a:avLst/>
                <a:gdLst>
                  <a:gd name="T0" fmla="+- 0 4833 4826"/>
                  <a:gd name="T1" fmla="*/ T0 w 8"/>
                  <a:gd name="T2" fmla="+- 0 6133 6133"/>
                  <a:gd name="T3" fmla="*/ 6133 h 278"/>
                  <a:gd name="T4" fmla="+- 0 4830 4826"/>
                  <a:gd name="T5" fmla="*/ T4 w 8"/>
                  <a:gd name="T6" fmla="+- 0 6168 6133"/>
                  <a:gd name="T7" fmla="*/ 6168 h 278"/>
                  <a:gd name="T8" fmla="+- 0 4828 4826"/>
                  <a:gd name="T9" fmla="*/ T8 w 8"/>
                  <a:gd name="T10" fmla="+- 0 6202 6133"/>
                  <a:gd name="T11" fmla="*/ 6202 h 278"/>
                  <a:gd name="T12" fmla="+- 0 4826 4826"/>
                  <a:gd name="T13" fmla="*/ T12 w 8"/>
                  <a:gd name="T14" fmla="+- 0 6237 6133"/>
                  <a:gd name="T15" fmla="*/ 6237 h 278"/>
                  <a:gd name="T16" fmla="+- 0 4826 4826"/>
                  <a:gd name="T17" fmla="*/ T16 w 8"/>
                  <a:gd name="T18" fmla="+- 0 6272 6133"/>
                  <a:gd name="T19" fmla="*/ 6272 h 278"/>
                  <a:gd name="T20" fmla="+- 0 4826 4826"/>
                  <a:gd name="T21" fmla="*/ T20 w 8"/>
                  <a:gd name="T22" fmla="+- 0 6307 6133"/>
                  <a:gd name="T23" fmla="*/ 6307 h 278"/>
                  <a:gd name="T24" fmla="+- 0 4828 4826"/>
                  <a:gd name="T25" fmla="*/ T24 w 8"/>
                  <a:gd name="T26" fmla="+- 0 6342 6133"/>
                  <a:gd name="T27" fmla="*/ 6342 h 278"/>
                  <a:gd name="T28" fmla="+- 0 4830 4826"/>
                  <a:gd name="T29" fmla="*/ T28 w 8"/>
                  <a:gd name="T30" fmla="+- 0 6377 6133"/>
                  <a:gd name="T31" fmla="*/ 6377 h 278"/>
                  <a:gd name="T32" fmla="+- 0 4833 4826"/>
                  <a:gd name="T33" fmla="*/ T32 w 8"/>
                  <a:gd name="T34" fmla="+- 0 6411 6133"/>
                  <a:gd name="T35" fmla="*/ 6411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7" y="0"/>
                    </a:moveTo>
                    <a:lnTo>
                      <a:pt x="4" y="35"/>
                    </a:lnTo>
                    <a:lnTo>
                      <a:pt x="2" y="69"/>
                    </a:lnTo>
                    <a:lnTo>
                      <a:pt x="0" y="104"/>
                    </a:lnTo>
                    <a:lnTo>
                      <a:pt x="0" y="139"/>
                    </a:lnTo>
                    <a:lnTo>
                      <a:pt x="0" y="174"/>
                    </a:lnTo>
                    <a:lnTo>
                      <a:pt x="2" y="209"/>
                    </a:lnTo>
                    <a:lnTo>
                      <a:pt x="4" y="244"/>
                    </a:lnTo>
                    <a:lnTo>
                      <a:pt x="7" y="278"/>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2" name="Group 76"/>
            <p:cNvGrpSpPr>
              <a:grpSpLocks/>
            </p:cNvGrpSpPr>
            <p:nvPr/>
          </p:nvGrpSpPr>
          <p:grpSpPr bwMode="auto">
            <a:xfrm>
              <a:off x="1261" y="1328"/>
              <a:ext cx="9718" cy="7672"/>
              <a:chOff x="1261" y="1328"/>
              <a:chExt cx="9718" cy="7672"/>
            </a:xfrm>
          </p:grpSpPr>
          <p:sp>
            <p:nvSpPr>
              <p:cNvPr id="27" name="Freeform 77"/>
              <p:cNvSpPr>
                <a:spLocks/>
              </p:cNvSpPr>
              <p:nvPr/>
            </p:nvSpPr>
            <p:spPr bwMode="auto">
              <a:xfrm>
                <a:off x="5979" y="7557"/>
                <a:ext cx="278" cy="8"/>
              </a:xfrm>
              <a:custGeom>
                <a:avLst/>
                <a:gdLst>
                  <a:gd name="T0" fmla="+- 0 5979 5979"/>
                  <a:gd name="T1" fmla="*/ T0 w 278"/>
                  <a:gd name="T2" fmla="+- 0 7557 7557"/>
                  <a:gd name="T3" fmla="*/ 7557 h 8"/>
                  <a:gd name="T4" fmla="+- 0 6013 5979"/>
                  <a:gd name="T5" fmla="*/ T4 w 278"/>
                  <a:gd name="T6" fmla="+- 0 7560 7557"/>
                  <a:gd name="T7" fmla="*/ 7560 h 8"/>
                  <a:gd name="T8" fmla="+- 0 6048 5979"/>
                  <a:gd name="T9" fmla="*/ T8 w 278"/>
                  <a:gd name="T10" fmla="+- 0 7562 7557"/>
                  <a:gd name="T11" fmla="*/ 7562 h 8"/>
                  <a:gd name="T12" fmla="+- 0 6083 5979"/>
                  <a:gd name="T13" fmla="*/ T12 w 278"/>
                  <a:gd name="T14" fmla="+- 0 7564 7557"/>
                  <a:gd name="T15" fmla="*/ 7564 h 8"/>
                  <a:gd name="T16" fmla="+- 0 6118 5979"/>
                  <a:gd name="T17" fmla="*/ T16 w 278"/>
                  <a:gd name="T18" fmla="+- 0 7564 7557"/>
                  <a:gd name="T19" fmla="*/ 7564 h 8"/>
                  <a:gd name="T20" fmla="+- 0 6153 5979"/>
                  <a:gd name="T21" fmla="*/ T20 w 278"/>
                  <a:gd name="T22" fmla="+- 0 7564 7557"/>
                  <a:gd name="T23" fmla="*/ 7564 h 8"/>
                  <a:gd name="T24" fmla="+- 0 6188 5979"/>
                  <a:gd name="T25" fmla="*/ T24 w 278"/>
                  <a:gd name="T26" fmla="+- 0 7562 7557"/>
                  <a:gd name="T27" fmla="*/ 7562 h 8"/>
                  <a:gd name="T28" fmla="+- 0 6222 5979"/>
                  <a:gd name="T29" fmla="*/ T28 w 278"/>
                  <a:gd name="T30" fmla="+- 0 7560 7557"/>
                  <a:gd name="T31" fmla="*/ 7560 h 8"/>
                  <a:gd name="T32" fmla="+- 0 6257 5979"/>
                  <a:gd name="T33" fmla="*/ T32 w 278"/>
                  <a:gd name="T34" fmla="+- 0 7557 7557"/>
                  <a:gd name="T35" fmla="*/ 7557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0" y="0"/>
                    </a:moveTo>
                    <a:lnTo>
                      <a:pt x="34" y="3"/>
                    </a:lnTo>
                    <a:lnTo>
                      <a:pt x="69" y="5"/>
                    </a:lnTo>
                    <a:lnTo>
                      <a:pt x="104" y="7"/>
                    </a:lnTo>
                    <a:lnTo>
                      <a:pt x="139" y="7"/>
                    </a:lnTo>
                    <a:lnTo>
                      <a:pt x="174" y="7"/>
                    </a:lnTo>
                    <a:lnTo>
                      <a:pt x="209" y="5"/>
                    </a:lnTo>
                    <a:lnTo>
                      <a:pt x="243" y="3"/>
                    </a:lnTo>
                    <a:lnTo>
                      <a:pt x="278"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8" name="Picture 78" descr="Another image of the model similar to the one described on page 13, but only the Internal section on the left side of the equilateral triangle is visible. The wording for the other 3 groups is not visible. In the Internal section it says: Attract &amp; Retain People. Recruitment &amp; Development. Benefits. Compensation. Learnin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 y="1328"/>
                <a:ext cx="9718" cy="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1" name="40 Rectángulo"/>
          <p:cNvSpPr/>
          <p:nvPr/>
        </p:nvSpPr>
        <p:spPr>
          <a:xfrm>
            <a:off x="838200" y="1143000"/>
            <a:ext cx="7543800" cy="830997"/>
          </a:xfrm>
          <a:prstGeom prst="rect">
            <a:avLst/>
          </a:prstGeom>
        </p:spPr>
        <p:txBody>
          <a:bodyPr wrap="square">
            <a:spAutoFit/>
          </a:bodyPr>
          <a:lstStyle/>
          <a:p>
            <a:r>
              <a:rPr lang="es-AR" sz="2400" i="1" dirty="0">
                <a:solidFill>
                  <a:schemeClr val="dk2"/>
                </a:solidFill>
                <a:latin typeface="Arial"/>
                <a:ea typeface="Arial"/>
                <a:cs typeface="Arial"/>
                <a:sym typeface="Arial"/>
              </a:rPr>
              <a:t>“Los esfuerzos para atraer mujeres continúan una vez que se unen” – </a:t>
            </a:r>
            <a:r>
              <a:rPr lang="es-AR" sz="2400" i="1" dirty="0" err="1">
                <a:solidFill>
                  <a:schemeClr val="dk2"/>
                </a:solidFill>
                <a:latin typeface="Arial"/>
                <a:ea typeface="Arial"/>
                <a:cs typeface="Arial"/>
                <a:sym typeface="Arial"/>
              </a:rPr>
              <a:t>Credit</a:t>
            </a:r>
            <a:r>
              <a:rPr lang="es-AR" sz="2400" i="1" dirty="0">
                <a:solidFill>
                  <a:schemeClr val="dk2"/>
                </a:solidFill>
                <a:latin typeface="Arial"/>
                <a:ea typeface="Arial"/>
                <a:cs typeface="Arial"/>
                <a:sym typeface="Arial"/>
              </a:rPr>
              <a:t> </a:t>
            </a:r>
            <a:r>
              <a:rPr lang="es-AR" sz="2400" i="1" dirty="0" err="1">
                <a:solidFill>
                  <a:schemeClr val="dk2"/>
                </a:solidFill>
                <a:latin typeface="Arial"/>
                <a:ea typeface="Arial"/>
                <a:cs typeface="Arial"/>
                <a:sym typeface="Arial"/>
              </a:rPr>
              <a:t>Suisse</a:t>
            </a:r>
            <a:r>
              <a:rPr lang="es-AR" sz="2400" i="1" dirty="0">
                <a:solidFill>
                  <a:schemeClr val="dk2"/>
                </a:solidFill>
                <a:latin typeface="Arial"/>
                <a:ea typeface="Arial"/>
                <a:cs typeface="Arial"/>
                <a:sym typeface="Arial"/>
              </a:rPr>
              <a:t> India</a:t>
            </a:r>
          </a:p>
        </p:txBody>
      </p:sp>
    </p:spTree>
    <p:custDataLst>
      <p:tags r:id="rId1"/>
    </p:custDataLst>
    <p:extLst>
      <p:ext uri="{BB962C8B-B14F-4D97-AF65-F5344CB8AC3E}">
        <p14:creationId xmlns:p14="http://schemas.microsoft.com/office/powerpoint/2010/main" val="288625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4283">
        <p15:prstTrans prst="pageCurlDouble"/>
      </p:transition>
    </mc:Choice>
    <mc:Fallback xmlns="">
      <p:transition spd="slow" advTm="14283">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76200" y="1346200"/>
          <a:ext cx="8991600" cy="177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2"/>
          <p:cNvSpPr>
            <a:spLocks noGrp="1"/>
          </p:cNvSpPr>
          <p:nvPr>
            <p:ph type="subTitle" idx="13"/>
          </p:nvPr>
        </p:nvSpPr>
        <p:spPr>
          <a:xfrm>
            <a:off x="304800" y="457200"/>
            <a:ext cx="8520600" cy="4585354"/>
          </a:xfrm>
        </p:spPr>
        <p:txBody>
          <a:bodyPr>
            <a:noAutofit/>
          </a:bodyPr>
          <a:lstStyle/>
          <a:p>
            <a:pPr marL="0" indent="0">
              <a:buNone/>
            </a:pPr>
            <a:r>
              <a:rPr lang="es-AR" sz="2400" b="1" dirty="0"/>
              <a:t>CATEGORIA 1: VISIÓN, ESTRATEGIA Y BUSINESS CASE PARA D&amp;I</a:t>
            </a:r>
          </a:p>
          <a:p>
            <a:pPr marL="0" indent="0">
              <a:buNone/>
            </a:pPr>
            <a:endParaRPr lang="es-AR" sz="2400" b="1" dirty="0"/>
          </a:p>
          <a:p>
            <a:pPr marL="0" indent="0">
              <a:buNone/>
            </a:pPr>
            <a:endParaRPr lang="es-AR" sz="3200" dirty="0"/>
          </a:p>
        </p:txBody>
      </p:sp>
      <p:sp>
        <p:nvSpPr>
          <p:cNvPr id="5" name="4 Rectángulo"/>
          <p:cNvSpPr/>
          <p:nvPr/>
        </p:nvSpPr>
        <p:spPr>
          <a:xfrm>
            <a:off x="3657600" y="2848213"/>
            <a:ext cx="1728000" cy="2631490"/>
          </a:xfrm>
          <a:prstGeom prst="rect">
            <a:avLst/>
          </a:prstGeom>
        </p:spPr>
        <p:txBody>
          <a:bodyPr wrap="square">
            <a:spAutoFit/>
          </a:bodyPr>
          <a:lstStyle/>
          <a:p>
            <a:r>
              <a:rPr lang="es-AR" sz="1500" dirty="0">
                <a:solidFill>
                  <a:schemeClr val="dk2"/>
                </a:solidFill>
                <a:latin typeface="Arial"/>
                <a:ea typeface="Arial"/>
                <a:cs typeface="Arial"/>
                <a:sym typeface="Arial"/>
              </a:rPr>
              <a:t>La organización ha examinado su sistemas, prácticas, requerimientos, y cultura, y ha creado estrategias para reducir las barreras a la inclusión</a:t>
            </a:r>
            <a:r>
              <a:rPr lang="es-AR" sz="1500" dirty="0"/>
              <a:t>.</a:t>
            </a:r>
          </a:p>
        </p:txBody>
      </p:sp>
      <p:sp>
        <p:nvSpPr>
          <p:cNvPr id="10" name="9 Rectángulo"/>
          <p:cNvSpPr/>
          <p:nvPr/>
        </p:nvSpPr>
        <p:spPr>
          <a:xfrm>
            <a:off x="1905000" y="2848213"/>
            <a:ext cx="1728000" cy="3323987"/>
          </a:xfrm>
          <a:prstGeom prst="rect">
            <a:avLst/>
          </a:prstGeom>
        </p:spPr>
        <p:txBody>
          <a:bodyPr wrap="square">
            <a:spAutoFit/>
          </a:bodyPr>
          <a:lstStyle/>
          <a:p>
            <a:r>
              <a:rPr lang="es-AR" sz="1500" dirty="0">
                <a:solidFill>
                  <a:schemeClr val="dk2"/>
                </a:solidFill>
                <a:ea typeface="Arial"/>
                <a:cs typeface="Arial"/>
                <a:sym typeface="Arial"/>
              </a:rPr>
              <a:t>La D&amp;I  tiene una definición limitada refiriéndose sólo a algunos grupos no representados. La atención se centra principalmente en las cuotas en los diferentes niveles de la organización. </a:t>
            </a:r>
            <a:endParaRPr lang="es-AR" sz="1500" dirty="0"/>
          </a:p>
        </p:txBody>
      </p:sp>
      <p:sp>
        <p:nvSpPr>
          <p:cNvPr id="11" name="10 Rectángulo"/>
          <p:cNvSpPr/>
          <p:nvPr/>
        </p:nvSpPr>
        <p:spPr>
          <a:xfrm>
            <a:off x="5410200" y="2848213"/>
            <a:ext cx="1728000" cy="1938992"/>
          </a:xfrm>
          <a:prstGeom prst="rect">
            <a:avLst/>
          </a:prstGeom>
        </p:spPr>
        <p:txBody>
          <a:bodyPr wrap="square">
            <a:spAutoFit/>
          </a:bodyPr>
          <a:lstStyle/>
          <a:p>
            <a:r>
              <a:rPr lang="es-AR" sz="1500" dirty="0">
                <a:solidFill>
                  <a:schemeClr val="dk2"/>
                </a:solidFill>
                <a:ea typeface="Arial"/>
                <a:cs typeface="Arial"/>
                <a:sym typeface="Arial"/>
              </a:rPr>
              <a:t>La mayoría de los </a:t>
            </a:r>
            <a:r>
              <a:rPr lang="es-AR" sz="1500" dirty="0" err="1">
                <a:solidFill>
                  <a:schemeClr val="dk2"/>
                </a:solidFill>
                <a:ea typeface="Arial"/>
                <a:cs typeface="Arial"/>
                <a:sym typeface="Arial"/>
              </a:rPr>
              <a:t>stakeholders</a:t>
            </a:r>
            <a:r>
              <a:rPr lang="es-AR" sz="1500" dirty="0">
                <a:solidFill>
                  <a:schemeClr val="dk2"/>
                </a:solidFill>
                <a:ea typeface="Arial"/>
                <a:cs typeface="Arial"/>
                <a:sym typeface="Arial"/>
              </a:rPr>
              <a:t> reconocen que la D&amp;I es importante para contribuir al éxito de la organización.</a:t>
            </a:r>
            <a:endParaRPr lang="es-AR" sz="1500" dirty="0"/>
          </a:p>
        </p:txBody>
      </p:sp>
      <p:sp>
        <p:nvSpPr>
          <p:cNvPr id="12" name="11 Rectángulo"/>
          <p:cNvSpPr/>
          <p:nvPr/>
        </p:nvSpPr>
        <p:spPr>
          <a:xfrm>
            <a:off x="7239000" y="2848213"/>
            <a:ext cx="1728000" cy="2169825"/>
          </a:xfrm>
          <a:prstGeom prst="rect">
            <a:avLst/>
          </a:prstGeom>
        </p:spPr>
        <p:txBody>
          <a:bodyPr wrap="square">
            <a:spAutoFit/>
          </a:bodyPr>
          <a:lstStyle/>
          <a:p>
            <a:r>
              <a:rPr lang="es-AR" sz="1500" dirty="0">
                <a:solidFill>
                  <a:schemeClr val="dk2"/>
                </a:solidFill>
                <a:ea typeface="Arial"/>
                <a:cs typeface="Arial"/>
                <a:sym typeface="Arial"/>
              </a:rPr>
              <a:t>La estrategia de D&amp;I contribuye a resultados específicas y el éxito general de la organización en formas observables y medibles.</a:t>
            </a:r>
            <a:endParaRPr lang="es-AR" sz="1500" dirty="0"/>
          </a:p>
        </p:txBody>
      </p:sp>
      <p:sp>
        <p:nvSpPr>
          <p:cNvPr id="13" name="12 Rectángulo"/>
          <p:cNvSpPr/>
          <p:nvPr/>
        </p:nvSpPr>
        <p:spPr>
          <a:xfrm>
            <a:off x="152400" y="2848213"/>
            <a:ext cx="1728000" cy="1938992"/>
          </a:xfrm>
          <a:prstGeom prst="rect">
            <a:avLst/>
          </a:prstGeom>
        </p:spPr>
        <p:txBody>
          <a:bodyPr wrap="square">
            <a:spAutoFit/>
          </a:bodyPr>
          <a:lstStyle/>
          <a:p>
            <a:r>
              <a:rPr lang="es-AR" sz="1500" dirty="0">
                <a:solidFill>
                  <a:schemeClr val="dk2"/>
                </a:solidFill>
                <a:ea typeface="Arial"/>
                <a:cs typeface="Arial"/>
                <a:sym typeface="Arial"/>
              </a:rPr>
              <a:t>No hay una visión de D&amp;I, estrategia,, </a:t>
            </a:r>
            <a:r>
              <a:rPr lang="es-AR" sz="1500" dirty="0" err="1">
                <a:solidFill>
                  <a:schemeClr val="dk2"/>
                </a:solidFill>
                <a:ea typeface="Arial"/>
                <a:cs typeface="Arial"/>
                <a:sym typeface="Arial"/>
              </a:rPr>
              <a:t>business</a:t>
            </a:r>
            <a:r>
              <a:rPr lang="es-AR" sz="1500" dirty="0">
                <a:solidFill>
                  <a:schemeClr val="dk2"/>
                </a:solidFill>
                <a:ea typeface="Arial"/>
                <a:cs typeface="Arial"/>
                <a:sym typeface="Arial"/>
              </a:rPr>
              <a:t> case, objetivos, políticas, principios, ni programas.</a:t>
            </a:r>
            <a:endParaRPr lang="es-AR" sz="1500" dirty="0"/>
          </a:p>
        </p:txBody>
      </p:sp>
      <p:grpSp>
        <p:nvGrpSpPr>
          <p:cNvPr id="14" name="Group 6"/>
          <p:cNvGrpSpPr>
            <a:grpSpLocks/>
          </p:cNvGrpSpPr>
          <p:nvPr/>
        </p:nvGrpSpPr>
        <p:grpSpPr bwMode="auto">
          <a:xfrm>
            <a:off x="7751571" y="5235169"/>
            <a:ext cx="1261203" cy="1043437"/>
            <a:chOff x="1185" y="1671"/>
            <a:chExt cx="9869" cy="7663"/>
          </a:xfrm>
        </p:grpSpPr>
        <p:grpSp>
          <p:nvGrpSpPr>
            <p:cNvPr id="15" name="Group 7"/>
            <p:cNvGrpSpPr>
              <a:grpSpLocks/>
            </p:cNvGrpSpPr>
            <p:nvPr/>
          </p:nvGrpSpPr>
          <p:grpSpPr bwMode="auto">
            <a:xfrm>
              <a:off x="1185" y="1671"/>
              <a:ext cx="9869" cy="7554"/>
              <a:chOff x="1185" y="1671"/>
              <a:chExt cx="9869" cy="7554"/>
            </a:xfrm>
          </p:grpSpPr>
          <p:sp>
            <p:nvSpPr>
              <p:cNvPr id="41" name="Freeform 33"/>
              <p:cNvSpPr>
                <a:spLocks/>
              </p:cNvSpPr>
              <p:nvPr/>
            </p:nvSpPr>
            <p:spPr bwMode="auto">
              <a:xfrm>
                <a:off x="1185" y="1671"/>
                <a:ext cx="9869" cy="7554"/>
              </a:xfrm>
              <a:custGeom>
                <a:avLst/>
                <a:gdLst>
                  <a:gd name="T0" fmla="+- 0 6160 1185"/>
                  <a:gd name="T1" fmla="*/ T0 w 9869"/>
                  <a:gd name="T2" fmla="+- 0 1671 1671"/>
                  <a:gd name="T3" fmla="*/ 1671 h 7554"/>
                  <a:gd name="T4" fmla="+- 0 6095 1185"/>
                  <a:gd name="T5" fmla="*/ T4 w 9869"/>
                  <a:gd name="T6" fmla="+- 0 1697 1671"/>
                  <a:gd name="T7" fmla="*/ 1697 h 7554"/>
                  <a:gd name="T8" fmla="+- 0 6023 1185"/>
                  <a:gd name="T9" fmla="*/ T8 w 9869"/>
                  <a:gd name="T10" fmla="+- 0 1775 1671"/>
                  <a:gd name="T11" fmla="*/ 1775 h 7554"/>
                  <a:gd name="T12" fmla="+- 0 5981 1185"/>
                  <a:gd name="T13" fmla="*/ T12 w 9869"/>
                  <a:gd name="T14" fmla="+- 0 1833 1671"/>
                  <a:gd name="T15" fmla="*/ 1833 h 7554"/>
                  <a:gd name="T16" fmla="+- 0 5934 1185"/>
                  <a:gd name="T17" fmla="*/ T16 w 9869"/>
                  <a:gd name="T18" fmla="+- 0 1904 1671"/>
                  <a:gd name="T19" fmla="*/ 1904 h 7554"/>
                  <a:gd name="T20" fmla="+- 0 5882 1185"/>
                  <a:gd name="T21" fmla="*/ T20 w 9869"/>
                  <a:gd name="T22" fmla="+- 0 1987 1671"/>
                  <a:gd name="T23" fmla="*/ 1987 h 7554"/>
                  <a:gd name="T24" fmla="+- 0 5822 1185"/>
                  <a:gd name="T25" fmla="*/ T24 w 9869"/>
                  <a:gd name="T26" fmla="+- 0 2084 1671"/>
                  <a:gd name="T27" fmla="*/ 2084 h 7554"/>
                  <a:gd name="T28" fmla="+- 0 1577 1185"/>
                  <a:gd name="T29" fmla="*/ T28 w 9869"/>
                  <a:gd name="T30" fmla="+- 0 8427 1671"/>
                  <a:gd name="T31" fmla="*/ 8427 h 7554"/>
                  <a:gd name="T32" fmla="+- 0 1504 1185"/>
                  <a:gd name="T33" fmla="*/ T32 w 9869"/>
                  <a:gd name="T34" fmla="+- 0 8531 1671"/>
                  <a:gd name="T35" fmla="*/ 8531 h 7554"/>
                  <a:gd name="T36" fmla="+- 0 1439 1185"/>
                  <a:gd name="T37" fmla="*/ T36 w 9869"/>
                  <a:gd name="T38" fmla="+- 0 8625 1671"/>
                  <a:gd name="T39" fmla="*/ 8625 h 7554"/>
                  <a:gd name="T40" fmla="+- 0 1380 1185"/>
                  <a:gd name="T41" fmla="*/ T40 w 9869"/>
                  <a:gd name="T42" fmla="+- 0 8711 1671"/>
                  <a:gd name="T43" fmla="*/ 8711 h 7554"/>
                  <a:gd name="T44" fmla="+- 0 1329 1185"/>
                  <a:gd name="T45" fmla="*/ T44 w 9869"/>
                  <a:gd name="T46" fmla="+- 0 8788 1671"/>
                  <a:gd name="T47" fmla="*/ 8788 h 7554"/>
                  <a:gd name="T48" fmla="+- 0 1286 1185"/>
                  <a:gd name="T49" fmla="*/ T48 w 9869"/>
                  <a:gd name="T50" fmla="+- 0 8857 1671"/>
                  <a:gd name="T51" fmla="*/ 8857 h 7554"/>
                  <a:gd name="T52" fmla="+- 0 1250 1185"/>
                  <a:gd name="T53" fmla="*/ T52 w 9869"/>
                  <a:gd name="T54" fmla="+- 0 8918 1671"/>
                  <a:gd name="T55" fmla="*/ 8918 h 7554"/>
                  <a:gd name="T56" fmla="+- 0 1222 1185"/>
                  <a:gd name="T57" fmla="*/ T56 w 9869"/>
                  <a:gd name="T58" fmla="+- 0 8972 1671"/>
                  <a:gd name="T59" fmla="*/ 8972 h 7554"/>
                  <a:gd name="T60" fmla="+- 0 1189 1185"/>
                  <a:gd name="T61" fmla="*/ T60 w 9869"/>
                  <a:gd name="T62" fmla="+- 0 9060 1671"/>
                  <a:gd name="T63" fmla="*/ 9060 h 7554"/>
                  <a:gd name="T64" fmla="+- 0 1185 1185"/>
                  <a:gd name="T65" fmla="*/ T64 w 9869"/>
                  <a:gd name="T66" fmla="+- 0 9095 1671"/>
                  <a:gd name="T67" fmla="*/ 9095 h 7554"/>
                  <a:gd name="T68" fmla="+- 0 1189 1185"/>
                  <a:gd name="T69" fmla="*/ T68 w 9869"/>
                  <a:gd name="T70" fmla="+- 0 9125 1671"/>
                  <a:gd name="T71" fmla="*/ 9125 h 7554"/>
                  <a:gd name="T72" fmla="+- 0 1253 1185"/>
                  <a:gd name="T73" fmla="*/ T72 w 9869"/>
                  <a:gd name="T74" fmla="+- 0 9186 1671"/>
                  <a:gd name="T75" fmla="*/ 9186 h 7554"/>
                  <a:gd name="T76" fmla="+- 0 1339 1185"/>
                  <a:gd name="T77" fmla="*/ T76 w 9869"/>
                  <a:gd name="T78" fmla="+- 0 9209 1671"/>
                  <a:gd name="T79" fmla="*/ 9209 h 7554"/>
                  <a:gd name="T80" fmla="+- 0 1462 1185"/>
                  <a:gd name="T81" fmla="*/ T80 w 9869"/>
                  <a:gd name="T82" fmla="+- 0 9220 1671"/>
                  <a:gd name="T83" fmla="*/ 9220 h 7554"/>
                  <a:gd name="T84" fmla="+- 0 1538 1185"/>
                  <a:gd name="T85" fmla="*/ T84 w 9869"/>
                  <a:gd name="T86" fmla="+- 0 9223 1671"/>
                  <a:gd name="T87" fmla="*/ 9223 h 7554"/>
                  <a:gd name="T88" fmla="+- 0 1623 1185"/>
                  <a:gd name="T89" fmla="*/ T88 w 9869"/>
                  <a:gd name="T90" fmla="+- 0 9224 1671"/>
                  <a:gd name="T91" fmla="*/ 9224 h 7554"/>
                  <a:gd name="T92" fmla="+- 0 10488 1185"/>
                  <a:gd name="T93" fmla="*/ T92 w 9869"/>
                  <a:gd name="T94" fmla="+- 0 9225 1671"/>
                  <a:gd name="T95" fmla="*/ 9225 h 7554"/>
                  <a:gd name="T96" fmla="+- 0 10663 1185"/>
                  <a:gd name="T97" fmla="*/ T96 w 9869"/>
                  <a:gd name="T98" fmla="+- 0 9209 1671"/>
                  <a:gd name="T99" fmla="*/ 9209 h 7554"/>
                  <a:gd name="T100" fmla="+- 0 10738 1185"/>
                  <a:gd name="T101" fmla="*/ T100 w 9869"/>
                  <a:gd name="T102" fmla="+- 0 9202 1671"/>
                  <a:gd name="T103" fmla="*/ 9202 h 7554"/>
                  <a:gd name="T104" fmla="+- 0 10806 1185"/>
                  <a:gd name="T105" fmla="*/ T104 w 9869"/>
                  <a:gd name="T106" fmla="+- 0 9193 1671"/>
                  <a:gd name="T107" fmla="*/ 9193 h 7554"/>
                  <a:gd name="T108" fmla="+- 0 10915 1185"/>
                  <a:gd name="T109" fmla="*/ T108 w 9869"/>
                  <a:gd name="T110" fmla="+- 0 9171 1671"/>
                  <a:gd name="T111" fmla="*/ 9171 h 7554"/>
                  <a:gd name="T112" fmla="+- 0 10993 1185"/>
                  <a:gd name="T113" fmla="*/ T112 w 9869"/>
                  <a:gd name="T114" fmla="+- 0 9141 1671"/>
                  <a:gd name="T115" fmla="*/ 9141 h 7554"/>
                  <a:gd name="T116" fmla="+- 0 11039 1185"/>
                  <a:gd name="T117" fmla="*/ T116 w 9869"/>
                  <a:gd name="T118" fmla="+- 0 9097 1671"/>
                  <a:gd name="T119" fmla="*/ 9097 h 7554"/>
                  <a:gd name="T120" fmla="+- 0 11054 1185"/>
                  <a:gd name="T121" fmla="*/ T120 w 9869"/>
                  <a:gd name="T122" fmla="+- 0 9036 1671"/>
                  <a:gd name="T123" fmla="*/ 9036 h 7554"/>
                  <a:gd name="T124" fmla="+- 0 11049 1185"/>
                  <a:gd name="T125" fmla="*/ T124 w 9869"/>
                  <a:gd name="T126" fmla="+- 0 8998 1671"/>
                  <a:gd name="T127" fmla="*/ 8998 h 7554"/>
                  <a:gd name="T128" fmla="+- 0 11017 1185"/>
                  <a:gd name="T129" fmla="*/ T128 w 9869"/>
                  <a:gd name="T130" fmla="+- 0 8905 1671"/>
                  <a:gd name="T131" fmla="*/ 8905 h 7554"/>
                  <a:gd name="T132" fmla="+- 0 10990 1185"/>
                  <a:gd name="T133" fmla="*/ T132 w 9869"/>
                  <a:gd name="T134" fmla="+- 0 8848 1671"/>
                  <a:gd name="T135" fmla="*/ 8848 h 7554"/>
                  <a:gd name="T136" fmla="+- 0 10955 1185"/>
                  <a:gd name="T137" fmla="*/ T136 w 9869"/>
                  <a:gd name="T138" fmla="+- 0 8784 1671"/>
                  <a:gd name="T139" fmla="*/ 8784 h 7554"/>
                  <a:gd name="T140" fmla="+- 0 10913 1185"/>
                  <a:gd name="T141" fmla="*/ T140 w 9869"/>
                  <a:gd name="T142" fmla="+- 0 8713 1671"/>
                  <a:gd name="T143" fmla="*/ 8713 h 7554"/>
                  <a:gd name="T144" fmla="+- 0 10863 1185"/>
                  <a:gd name="T145" fmla="*/ T144 w 9869"/>
                  <a:gd name="T146" fmla="+- 0 8633 1671"/>
                  <a:gd name="T147" fmla="*/ 8633 h 7554"/>
                  <a:gd name="T148" fmla="+- 0 10805 1185"/>
                  <a:gd name="T149" fmla="*/ T148 w 9869"/>
                  <a:gd name="T150" fmla="+- 0 8545 1671"/>
                  <a:gd name="T151" fmla="*/ 8545 h 7554"/>
                  <a:gd name="T152" fmla="+- 0 10741 1185"/>
                  <a:gd name="T153" fmla="*/ T152 w 9869"/>
                  <a:gd name="T154" fmla="+- 0 8447 1671"/>
                  <a:gd name="T155" fmla="*/ 8447 h 7554"/>
                  <a:gd name="T156" fmla="+- 0 6498 1185"/>
                  <a:gd name="T157" fmla="*/ T156 w 9869"/>
                  <a:gd name="T158" fmla="+- 0 2084 1671"/>
                  <a:gd name="T159" fmla="*/ 2084 h 7554"/>
                  <a:gd name="T160" fmla="+- 0 6438 1185"/>
                  <a:gd name="T161" fmla="*/ T160 w 9869"/>
                  <a:gd name="T162" fmla="+- 0 1987 1671"/>
                  <a:gd name="T163" fmla="*/ 1987 h 7554"/>
                  <a:gd name="T164" fmla="+- 0 6385 1185"/>
                  <a:gd name="T165" fmla="*/ T164 w 9869"/>
                  <a:gd name="T166" fmla="+- 0 1904 1671"/>
                  <a:gd name="T167" fmla="*/ 1904 h 7554"/>
                  <a:gd name="T168" fmla="+- 0 6339 1185"/>
                  <a:gd name="T169" fmla="*/ T168 w 9869"/>
                  <a:gd name="T170" fmla="+- 0 1833 1671"/>
                  <a:gd name="T171" fmla="*/ 1833 h 7554"/>
                  <a:gd name="T172" fmla="+- 0 6297 1185"/>
                  <a:gd name="T173" fmla="*/ T172 w 9869"/>
                  <a:gd name="T174" fmla="+- 0 1775 1671"/>
                  <a:gd name="T175" fmla="*/ 1775 h 7554"/>
                  <a:gd name="T176" fmla="+- 0 6224 1185"/>
                  <a:gd name="T177" fmla="*/ T176 w 9869"/>
                  <a:gd name="T178" fmla="+- 0 1697 1671"/>
                  <a:gd name="T179" fmla="*/ 1697 h 7554"/>
                  <a:gd name="T180" fmla="+- 0 6192 1185"/>
                  <a:gd name="T181" fmla="*/ T180 w 9869"/>
                  <a:gd name="T182" fmla="+- 0 1678 1671"/>
                  <a:gd name="T183" fmla="*/ 1678 h 7554"/>
                  <a:gd name="T184" fmla="+- 0 6160 1185"/>
                  <a:gd name="T185" fmla="*/ T184 w 9869"/>
                  <a:gd name="T186" fmla="+- 0 1671 1671"/>
                  <a:gd name="T187" fmla="*/ 1671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9869" h="7554">
                    <a:moveTo>
                      <a:pt x="4975" y="0"/>
                    </a:moveTo>
                    <a:lnTo>
                      <a:pt x="4910" y="26"/>
                    </a:lnTo>
                    <a:lnTo>
                      <a:pt x="4838" y="104"/>
                    </a:lnTo>
                    <a:lnTo>
                      <a:pt x="4796" y="162"/>
                    </a:lnTo>
                    <a:lnTo>
                      <a:pt x="4749" y="233"/>
                    </a:lnTo>
                    <a:lnTo>
                      <a:pt x="4697" y="316"/>
                    </a:lnTo>
                    <a:lnTo>
                      <a:pt x="4637" y="413"/>
                    </a:lnTo>
                    <a:lnTo>
                      <a:pt x="392" y="6756"/>
                    </a:lnTo>
                    <a:lnTo>
                      <a:pt x="319" y="6860"/>
                    </a:lnTo>
                    <a:lnTo>
                      <a:pt x="254" y="6954"/>
                    </a:lnTo>
                    <a:lnTo>
                      <a:pt x="195" y="7040"/>
                    </a:lnTo>
                    <a:lnTo>
                      <a:pt x="144" y="7117"/>
                    </a:lnTo>
                    <a:lnTo>
                      <a:pt x="101" y="7186"/>
                    </a:lnTo>
                    <a:lnTo>
                      <a:pt x="65" y="7247"/>
                    </a:lnTo>
                    <a:lnTo>
                      <a:pt x="37" y="7301"/>
                    </a:lnTo>
                    <a:lnTo>
                      <a:pt x="4" y="7389"/>
                    </a:lnTo>
                    <a:lnTo>
                      <a:pt x="0" y="7424"/>
                    </a:lnTo>
                    <a:lnTo>
                      <a:pt x="4" y="7454"/>
                    </a:lnTo>
                    <a:lnTo>
                      <a:pt x="68" y="7515"/>
                    </a:lnTo>
                    <a:lnTo>
                      <a:pt x="154" y="7538"/>
                    </a:lnTo>
                    <a:lnTo>
                      <a:pt x="277" y="7549"/>
                    </a:lnTo>
                    <a:lnTo>
                      <a:pt x="353" y="7552"/>
                    </a:lnTo>
                    <a:lnTo>
                      <a:pt x="438" y="7553"/>
                    </a:lnTo>
                    <a:lnTo>
                      <a:pt x="9303" y="7554"/>
                    </a:lnTo>
                    <a:lnTo>
                      <a:pt x="9478" y="7538"/>
                    </a:lnTo>
                    <a:lnTo>
                      <a:pt x="9553" y="7531"/>
                    </a:lnTo>
                    <a:lnTo>
                      <a:pt x="9621" y="7522"/>
                    </a:lnTo>
                    <a:lnTo>
                      <a:pt x="9730" y="7500"/>
                    </a:lnTo>
                    <a:lnTo>
                      <a:pt x="9808" y="7470"/>
                    </a:lnTo>
                    <a:lnTo>
                      <a:pt x="9854" y="7426"/>
                    </a:lnTo>
                    <a:lnTo>
                      <a:pt x="9869" y="7365"/>
                    </a:lnTo>
                    <a:lnTo>
                      <a:pt x="9864" y="7327"/>
                    </a:lnTo>
                    <a:lnTo>
                      <a:pt x="9832" y="7234"/>
                    </a:lnTo>
                    <a:lnTo>
                      <a:pt x="9805" y="7177"/>
                    </a:lnTo>
                    <a:lnTo>
                      <a:pt x="9770" y="7113"/>
                    </a:lnTo>
                    <a:lnTo>
                      <a:pt x="9728" y="7042"/>
                    </a:lnTo>
                    <a:lnTo>
                      <a:pt x="9678" y="6962"/>
                    </a:lnTo>
                    <a:lnTo>
                      <a:pt x="9620" y="6874"/>
                    </a:lnTo>
                    <a:lnTo>
                      <a:pt x="9556" y="6776"/>
                    </a:lnTo>
                    <a:lnTo>
                      <a:pt x="5313" y="413"/>
                    </a:lnTo>
                    <a:lnTo>
                      <a:pt x="5253" y="316"/>
                    </a:lnTo>
                    <a:lnTo>
                      <a:pt x="5200" y="233"/>
                    </a:lnTo>
                    <a:lnTo>
                      <a:pt x="5154" y="162"/>
                    </a:lnTo>
                    <a:lnTo>
                      <a:pt x="5112" y="104"/>
                    </a:lnTo>
                    <a:lnTo>
                      <a:pt x="5039" y="26"/>
                    </a:lnTo>
                    <a:lnTo>
                      <a:pt x="5007" y="7"/>
                    </a:lnTo>
                    <a:lnTo>
                      <a:pt x="4975"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nvGrpSpPr>
            <p:cNvPr id="16" name="Group 8"/>
            <p:cNvGrpSpPr>
              <a:grpSpLocks/>
            </p:cNvGrpSpPr>
            <p:nvPr/>
          </p:nvGrpSpPr>
          <p:grpSpPr bwMode="auto">
            <a:xfrm>
              <a:off x="1185" y="1671"/>
              <a:ext cx="9869" cy="7554"/>
              <a:chOff x="1185" y="1671"/>
              <a:chExt cx="9869" cy="7554"/>
            </a:xfrm>
          </p:grpSpPr>
          <p:sp>
            <p:nvSpPr>
              <p:cNvPr id="40" name="Freeform 32"/>
              <p:cNvSpPr>
                <a:spLocks/>
              </p:cNvSpPr>
              <p:nvPr/>
            </p:nvSpPr>
            <p:spPr bwMode="auto">
              <a:xfrm>
                <a:off x="1185" y="1671"/>
                <a:ext cx="9869" cy="7554"/>
              </a:xfrm>
              <a:custGeom>
                <a:avLst/>
                <a:gdLst>
                  <a:gd name="T0" fmla="+- 0 1504 1185"/>
                  <a:gd name="T1" fmla="*/ T0 w 9869"/>
                  <a:gd name="T2" fmla="+- 0 8531 1671"/>
                  <a:gd name="T3" fmla="*/ 8531 h 7554"/>
                  <a:gd name="T4" fmla="+- 0 1329 1185"/>
                  <a:gd name="T5" fmla="*/ T4 w 9869"/>
                  <a:gd name="T6" fmla="+- 0 8788 1671"/>
                  <a:gd name="T7" fmla="*/ 8788 h 7554"/>
                  <a:gd name="T8" fmla="+- 0 1222 1185"/>
                  <a:gd name="T9" fmla="*/ T8 w 9869"/>
                  <a:gd name="T10" fmla="+- 0 8972 1671"/>
                  <a:gd name="T11" fmla="*/ 8972 h 7554"/>
                  <a:gd name="T12" fmla="+- 0 1189 1185"/>
                  <a:gd name="T13" fmla="*/ T12 w 9869"/>
                  <a:gd name="T14" fmla="+- 0 9125 1671"/>
                  <a:gd name="T15" fmla="*/ 9125 h 7554"/>
                  <a:gd name="T16" fmla="+- 0 1462 1185"/>
                  <a:gd name="T17" fmla="*/ T16 w 9869"/>
                  <a:gd name="T18" fmla="+- 0 9220 1671"/>
                  <a:gd name="T19" fmla="*/ 9220 h 7554"/>
                  <a:gd name="T20" fmla="+- 0 1718 1185"/>
                  <a:gd name="T21" fmla="*/ T20 w 9869"/>
                  <a:gd name="T22" fmla="+- 0 9225 1671"/>
                  <a:gd name="T23" fmla="*/ 9225 h 7554"/>
                  <a:gd name="T24" fmla="+- 0 10579 1185"/>
                  <a:gd name="T25" fmla="*/ T24 w 9869"/>
                  <a:gd name="T26" fmla="+- 0 9217 1671"/>
                  <a:gd name="T27" fmla="*/ 9217 h 7554"/>
                  <a:gd name="T28" fmla="+- 0 10806 1185"/>
                  <a:gd name="T29" fmla="*/ T28 w 9869"/>
                  <a:gd name="T30" fmla="+- 0 9193 1671"/>
                  <a:gd name="T31" fmla="*/ 9193 h 7554"/>
                  <a:gd name="T32" fmla="+- 0 11039 1185"/>
                  <a:gd name="T33" fmla="*/ T32 w 9869"/>
                  <a:gd name="T34" fmla="+- 0 9097 1671"/>
                  <a:gd name="T35" fmla="*/ 9097 h 7554"/>
                  <a:gd name="T36" fmla="+- 0 11017 1185"/>
                  <a:gd name="T37" fmla="*/ T36 w 9869"/>
                  <a:gd name="T38" fmla="+- 0 8905 1671"/>
                  <a:gd name="T39" fmla="*/ 8905 h 7554"/>
                  <a:gd name="T40" fmla="+- 0 10913 1185"/>
                  <a:gd name="T41" fmla="*/ T40 w 9869"/>
                  <a:gd name="T42" fmla="+- 0 8713 1671"/>
                  <a:gd name="T43" fmla="*/ 8713 h 7554"/>
                  <a:gd name="T44" fmla="+- 0 10741 1185"/>
                  <a:gd name="T45" fmla="*/ T44 w 9869"/>
                  <a:gd name="T46" fmla="+- 0 8447 1671"/>
                  <a:gd name="T47" fmla="*/ 8447 h 7554"/>
                  <a:gd name="T48" fmla="+- 0 10568 1185"/>
                  <a:gd name="T49" fmla="*/ T48 w 9869"/>
                  <a:gd name="T50" fmla="+- 0 8190 1671"/>
                  <a:gd name="T51" fmla="*/ 8190 h 7554"/>
                  <a:gd name="T52" fmla="+- 0 10431 1185"/>
                  <a:gd name="T53" fmla="*/ T52 w 9869"/>
                  <a:gd name="T54" fmla="+- 0 7986 1671"/>
                  <a:gd name="T55" fmla="*/ 7986 h 7554"/>
                  <a:gd name="T56" fmla="+- 0 10291 1185"/>
                  <a:gd name="T57" fmla="*/ T56 w 9869"/>
                  <a:gd name="T58" fmla="+- 0 7777 1671"/>
                  <a:gd name="T59" fmla="*/ 7777 h 7554"/>
                  <a:gd name="T60" fmla="+- 0 10170 1185"/>
                  <a:gd name="T61" fmla="*/ T60 w 9869"/>
                  <a:gd name="T62" fmla="+- 0 7595 1671"/>
                  <a:gd name="T63" fmla="*/ 7595 h 7554"/>
                  <a:gd name="T64" fmla="+- 0 10036 1185"/>
                  <a:gd name="T65" fmla="*/ T64 w 9869"/>
                  <a:gd name="T66" fmla="+- 0 7395 1671"/>
                  <a:gd name="T67" fmla="*/ 7395 h 7554"/>
                  <a:gd name="T68" fmla="+- 0 9891 1185"/>
                  <a:gd name="T69" fmla="*/ T68 w 9869"/>
                  <a:gd name="T70" fmla="+- 0 7178 1671"/>
                  <a:gd name="T71" fmla="*/ 7178 h 7554"/>
                  <a:gd name="T72" fmla="+- 0 9736 1185"/>
                  <a:gd name="T73" fmla="*/ T72 w 9869"/>
                  <a:gd name="T74" fmla="+- 0 6946 1671"/>
                  <a:gd name="T75" fmla="*/ 6946 h 7554"/>
                  <a:gd name="T76" fmla="+- 0 9573 1185"/>
                  <a:gd name="T77" fmla="*/ T76 w 9869"/>
                  <a:gd name="T78" fmla="+- 0 6702 1671"/>
                  <a:gd name="T79" fmla="*/ 6702 h 7554"/>
                  <a:gd name="T80" fmla="+- 0 9403 1185"/>
                  <a:gd name="T81" fmla="*/ T80 w 9869"/>
                  <a:gd name="T82" fmla="+- 0 6447 1671"/>
                  <a:gd name="T83" fmla="*/ 6447 h 7554"/>
                  <a:gd name="T84" fmla="+- 0 9227 1185"/>
                  <a:gd name="T85" fmla="*/ T84 w 9869"/>
                  <a:gd name="T86" fmla="+- 0 6183 1671"/>
                  <a:gd name="T87" fmla="*/ 6183 h 7554"/>
                  <a:gd name="T88" fmla="+- 0 9047 1185"/>
                  <a:gd name="T89" fmla="*/ T88 w 9869"/>
                  <a:gd name="T90" fmla="+- 0 5912 1671"/>
                  <a:gd name="T91" fmla="*/ 5912 h 7554"/>
                  <a:gd name="T92" fmla="+- 0 8863 1185"/>
                  <a:gd name="T93" fmla="*/ T92 w 9869"/>
                  <a:gd name="T94" fmla="+- 0 5636 1671"/>
                  <a:gd name="T95" fmla="*/ 5636 h 7554"/>
                  <a:gd name="T96" fmla="+- 0 8678 1185"/>
                  <a:gd name="T97" fmla="*/ T96 w 9869"/>
                  <a:gd name="T98" fmla="+- 0 5358 1671"/>
                  <a:gd name="T99" fmla="*/ 5358 h 7554"/>
                  <a:gd name="T100" fmla="+- 0 8491 1185"/>
                  <a:gd name="T101" fmla="*/ T100 w 9869"/>
                  <a:gd name="T102" fmla="+- 0 5079 1671"/>
                  <a:gd name="T103" fmla="*/ 5079 h 7554"/>
                  <a:gd name="T104" fmla="+- 0 8306 1185"/>
                  <a:gd name="T105" fmla="*/ T104 w 9869"/>
                  <a:gd name="T106" fmla="+- 0 4800 1671"/>
                  <a:gd name="T107" fmla="*/ 4800 h 7554"/>
                  <a:gd name="T108" fmla="+- 0 8122 1185"/>
                  <a:gd name="T109" fmla="*/ T108 w 9869"/>
                  <a:gd name="T110" fmla="+- 0 4525 1671"/>
                  <a:gd name="T111" fmla="*/ 4525 h 7554"/>
                  <a:gd name="T112" fmla="+- 0 7942 1185"/>
                  <a:gd name="T113" fmla="*/ T112 w 9869"/>
                  <a:gd name="T114" fmla="+- 0 4254 1671"/>
                  <a:gd name="T115" fmla="*/ 4254 h 7554"/>
                  <a:gd name="T116" fmla="+- 0 7767 1185"/>
                  <a:gd name="T117" fmla="*/ T116 w 9869"/>
                  <a:gd name="T118" fmla="+- 0 3991 1671"/>
                  <a:gd name="T119" fmla="*/ 3991 h 7554"/>
                  <a:gd name="T120" fmla="+- 0 7597 1185"/>
                  <a:gd name="T121" fmla="*/ T120 w 9869"/>
                  <a:gd name="T122" fmla="+- 0 3736 1671"/>
                  <a:gd name="T123" fmla="*/ 3736 h 7554"/>
                  <a:gd name="T124" fmla="+- 0 7435 1185"/>
                  <a:gd name="T125" fmla="*/ T124 w 9869"/>
                  <a:gd name="T126" fmla="+- 0 3493 1671"/>
                  <a:gd name="T127" fmla="*/ 3493 h 7554"/>
                  <a:gd name="T128" fmla="+- 0 7281 1185"/>
                  <a:gd name="T129" fmla="*/ T128 w 9869"/>
                  <a:gd name="T130" fmla="+- 0 3262 1671"/>
                  <a:gd name="T131" fmla="*/ 3262 h 7554"/>
                  <a:gd name="T132" fmla="+- 0 7138 1185"/>
                  <a:gd name="T133" fmla="*/ T132 w 9869"/>
                  <a:gd name="T134" fmla="+- 0 3046 1671"/>
                  <a:gd name="T135" fmla="*/ 3046 h 7554"/>
                  <a:gd name="T136" fmla="+- 0 7005 1185"/>
                  <a:gd name="T137" fmla="*/ T136 w 9869"/>
                  <a:gd name="T138" fmla="+- 0 2846 1671"/>
                  <a:gd name="T139" fmla="*/ 2846 h 7554"/>
                  <a:gd name="T140" fmla="+- 0 6885 1185"/>
                  <a:gd name="T141" fmla="*/ T140 w 9869"/>
                  <a:gd name="T142" fmla="+- 0 2666 1671"/>
                  <a:gd name="T143" fmla="*/ 2666 h 7554"/>
                  <a:gd name="T144" fmla="+- 0 6778 1185"/>
                  <a:gd name="T145" fmla="*/ T144 w 9869"/>
                  <a:gd name="T146" fmla="+- 0 2506 1671"/>
                  <a:gd name="T147" fmla="*/ 2506 h 7554"/>
                  <a:gd name="T148" fmla="+- 0 6612 1185"/>
                  <a:gd name="T149" fmla="*/ T148 w 9869"/>
                  <a:gd name="T150" fmla="+- 0 2256 1671"/>
                  <a:gd name="T151" fmla="*/ 2256 h 7554"/>
                  <a:gd name="T152" fmla="+- 0 6438 1185"/>
                  <a:gd name="T153" fmla="*/ T152 w 9869"/>
                  <a:gd name="T154" fmla="+- 0 1987 1671"/>
                  <a:gd name="T155" fmla="*/ 1987 h 7554"/>
                  <a:gd name="T156" fmla="+- 0 6297 1185"/>
                  <a:gd name="T157" fmla="*/ T156 w 9869"/>
                  <a:gd name="T158" fmla="+- 0 1775 1671"/>
                  <a:gd name="T159" fmla="*/ 1775 h 7554"/>
                  <a:gd name="T160" fmla="+- 0 6128 1185"/>
                  <a:gd name="T161" fmla="*/ T160 w 9869"/>
                  <a:gd name="T162" fmla="+- 0 1678 1671"/>
                  <a:gd name="T163" fmla="*/ 1678 h 7554"/>
                  <a:gd name="T164" fmla="+- 0 5934 1185"/>
                  <a:gd name="T165" fmla="*/ T164 w 9869"/>
                  <a:gd name="T166" fmla="+- 0 1904 1671"/>
                  <a:gd name="T167" fmla="*/ 1904 h 75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9869" h="7554">
                    <a:moveTo>
                      <a:pt x="4637" y="413"/>
                    </a:moveTo>
                    <a:lnTo>
                      <a:pt x="392" y="6756"/>
                    </a:lnTo>
                    <a:lnTo>
                      <a:pt x="319" y="6860"/>
                    </a:lnTo>
                    <a:lnTo>
                      <a:pt x="254" y="6954"/>
                    </a:lnTo>
                    <a:lnTo>
                      <a:pt x="195" y="7040"/>
                    </a:lnTo>
                    <a:lnTo>
                      <a:pt x="144" y="7117"/>
                    </a:lnTo>
                    <a:lnTo>
                      <a:pt x="101" y="7186"/>
                    </a:lnTo>
                    <a:lnTo>
                      <a:pt x="65" y="7247"/>
                    </a:lnTo>
                    <a:lnTo>
                      <a:pt x="37" y="7301"/>
                    </a:lnTo>
                    <a:lnTo>
                      <a:pt x="4" y="7389"/>
                    </a:lnTo>
                    <a:lnTo>
                      <a:pt x="0" y="7424"/>
                    </a:lnTo>
                    <a:lnTo>
                      <a:pt x="4" y="7454"/>
                    </a:lnTo>
                    <a:lnTo>
                      <a:pt x="68" y="7515"/>
                    </a:lnTo>
                    <a:lnTo>
                      <a:pt x="154" y="7538"/>
                    </a:lnTo>
                    <a:lnTo>
                      <a:pt x="277" y="7549"/>
                    </a:lnTo>
                    <a:lnTo>
                      <a:pt x="353" y="7552"/>
                    </a:lnTo>
                    <a:lnTo>
                      <a:pt x="438" y="7553"/>
                    </a:lnTo>
                    <a:lnTo>
                      <a:pt x="533" y="7554"/>
                    </a:lnTo>
                    <a:lnTo>
                      <a:pt x="637" y="7554"/>
                    </a:lnTo>
                    <a:lnTo>
                      <a:pt x="9303" y="7554"/>
                    </a:lnTo>
                    <a:lnTo>
                      <a:pt x="9394" y="7546"/>
                    </a:lnTo>
                    <a:lnTo>
                      <a:pt x="9478" y="7538"/>
                    </a:lnTo>
                    <a:lnTo>
                      <a:pt x="9553" y="7531"/>
                    </a:lnTo>
                    <a:lnTo>
                      <a:pt x="9621" y="7522"/>
                    </a:lnTo>
                    <a:lnTo>
                      <a:pt x="9730" y="7500"/>
                    </a:lnTo>
                    <a:lnTo>
                      <a:pt x="9808" y="7470"/>
                    </a:lnTo>
                    <a:lnTo>
                      <a:pt x="9854" y="7426"/>
                    </a:lnTo>
                    <a:lnTo>
                      <a:pt x="9869" y="7365"/>
                    </a:lnTo>
                    <a:lnTo>
                      <a:pt x="9864" y="7327"/>
                    </a:lnTo>
                    <a:lnTo>
                      <a:pt x="9832" y="7234"/>
                    </a:lnTo>
                    <a:lnTo>
                      <a:pt x="9805" y="7177"/>
                    </a:lnTo>
                    <a:lnTo>
                      <a:pt x="9770" y="7113"/>
                    </a:lnTo>
                    <a:lnTo>
                      <a:pt x="9728" y="7042"/>
                    </a:lnTo>
                    <a:lnTo>
                      <a:pt x="9678" y="6962"/>
                    </a:lnTo>
                    <a:lnTo>
                      <a:pt x="9620" y="6874"/>
                    </a:lnTo>
                    <a:lnTo>
                      <a:pt x="9556" y="6776"/>
                    </a:lnTo>
                    <a:lnTo>
                      <a:pt x="9484" y="6669"/>
                    </a:lnTo>
                    <a:lnTo>
                      <a:pt x="9405" y="6551"/>
                    </a:lnTo>
                    <a:lnTo>
                      <a:pt x="9383" y="6519"/>
                    </a:lnTo>
                    <a:lnTo>
                      <a:pt x="9360" y="6484"/>
                    </a:lnTo>
                    <a:lnTo>
                      <a:pt x="9307" y="6405"/>
                    </a:lnTo>
                    <a:lnTo>
                      <a:pt x="9246" y="6315"/>
                    </a:lnTo>
                    <a:lnTo>
                      <a:pt x="9179" y="6215"/>
                    </a:lnTo>
                    <a:lnTo>
                      <a:pt x="9144" y="6162"/>
                    </a:lnTo>
                    <a:lnTo>
                      <a:pt x="9106" y="6106"/>
                    </a:lnTo>
                    <a:lnTo>
                      <a:pt x="9067" y="6047"/>
                    </a:lnTo>
                    <a:lnTo>
                      <a:pt x="9026" y="5987"/>
                    </a:lnTo>
                    <a:lnTo>
                      <a:pt x="8985" y="5924"/>
                    </a:lnTo>
                    <a:lnTo>
                      <a:pt x="8941" y="5859"/>
                    </a:lnTo>
                    <a:lnTo>
                      <a:pt x="8897" y="5792"/>
                    </a:lnTo>
                    <a:lnTo>
                      <a:pt x="8851" y="5724"/>
                    </a:lnTo>
                    <a:lnTo>
                      <a:pt x="8804" y="5653"/>
                    </a:lnTo>
                    <a:lnTo>
                      <a:pt x="8755" y="5581"/>
                    </a:lnTo>
                    <a:lnTo>
                      <a:pt x="8706" y="5507"/>
                    </a:lnTo>
                    <a:lnTo>
                      <a:pt x="8655" y="5431"/>
                    </a:lnTo>
                    <a:lnTo>
                      <a:pt x="8604" y="5354"/>
                    </a:lnTo>
                    <a:lnTo>
                      <a:pt x="8551" y="5275"/>
                    </a:lnTo>
                    <a:lnTo>
                      <a:pt x="8498" y="5195"/>
                    </a:lnTo>
                    <a:lnTo>
                      <a:pt x="8444" y="5114"/>
                    </a:lnTo>
                    <a:lnTo>
                      <a:pt x="8388" y="5031"/>
                    </a:lnTo>
                    <a:lnTo>
                      <a:pt x="8332" y="4947"/>
                    </a:lnTo>
                    <a:lnTo>
                      <a:pt x="8276" y="4862"/>
                    </a:lnTo>
                    <a:lnTo>
                      <a:pt x="8218" y="4776"/>
                    </a:lnTo>
                    <a:lnTo>
                      <a:pt x="8160" y="4689"/>
                    </a:lnTo>
                    <a:lnTo>
                      <a:pt x="8101" y="4601"/>
                    </a:lnTo>
                    <a:lnTo>
                      <a:pt x="8042" y="4512"/>
                    </a:lnTo>
                    <a:lnTo>
                      <a:pt x="7982" y="4422"/>
                    </a:lnTo>
                    <a:lnTo>
                      <a:pt x="7922" y="4332"/>
                    </a:lnTo>
                    <a:lnTo>
                      <a:pt x="7862" y="4241"/>
                    </a:lnTo>
                    <a:lnTo>
                      <a:pt x="7801" y="4150"/>
                    </a:lnTo>
                    <a:lnTo>
                      <a:pt x="7740" y="4058"/>
                    </a:lnTo>
                    <a:lnTo>
                      <a:pt x="7678" y="3965"/>
                    </a:lnTo>
                    <a:lnTo>
                      <a:pt x="7616" y="3873"/>
                    </a:lnTo>
                    <a:lnTo>
                      <a:pt x="7554" y="3780"/>
                    </a:lnTo>
                    <a:lnTo>
                      <a:pt x="7493" y="3687"/>
                    </a:lnTo>
                    <a:lnTo>
                      <a:pt x="7430" y="3594"/>
                    </a:lnTo>
                    <a:lnTo>
                      <a:pt x="7368" y="3501"/>
                    </a:lnTo>
                    <a:lnTo>
                      <a:pt x="7306" y="3408"/>
                    </a:lnTo>
                    <a:lnTo>
                      <a:pt x="7244" y="3315"/>
                    </a:lnTo>
                    <a:lnTo>
                      <a:pt x="7183" y="3222"/>
                    </a:lnTo>
                    <a:lnTo>
                      <a:pt x="7121" y="3129"/>
                    </a:lnTo>
                    <a:lnTo>
                      <a:pt x="7059" y="3037"/>
                    </a:lnTo>
                    <a:lnTo>
                      <a:pt x="6998" y="2945"/>
                    </a:lnTo>
                    <a:lnTo>
                      <a:pt x="6937" y="2854"/>
                    </a:lnTo>
                    <a:lnTo>
                      <a:pt x="6877" y="2763"/>
                    </a:lnTo>
                    <a:lnTo>
                      <a:pt x="6817" y="2673"/>
                    </a:lnTo>
                    <a:lnTo>
                      <a:pt x="6757" y="2583"/>
                    </a:lnTo>
                    <a:lnTo>
                      <a:pt x="6698" y="2495"/>
                    </a:lnTo>
                    <a:lnTo>
                      <a:pt x="6640" y="2407"/>
                    </a:lnTo>
                    <a:lnTo>
                      <a:pt x="6582" y="2320"/>
                    </a:lnTo>
                    <a:lnTo>
                      <a:pt x="6525" y="2234"/>
                    </a:lnTo>
                    <a:lnTo>
                      <a:pt x="6468" y="2149"/>
                    </a:lnTo>
                    <a:lnTo>
                      <a:pt x="6412" y="2065"/>
                    </a:lnTo>
                    <a:lnTo>
                      <a:pt x="6357" y="1983"/>
                    </a:lnTo>
                    <a:lnTo>
                      <a:pt x="6303" y="1901"/>
                    </a:lnTo>
                    <a:lnTo>
                      <a:pt x="6250" y="1822"/>
                    </a:lnTo>
                    <a:lnTo>
                      <a:pt x="6198" y="1743"/>
                    </a:lnTo>
                    <a:lnTo>
                      <a:pt x="6147" y="1666"/>
                    </a:lnTo>
                    <a:lnTo>
                      <a:pt x="6096" y="1591"/>
                    </a:lnTo>
                    <a:lnTo>
                      <a:pt x="6047" y="1517"/>
                    </a:lnTo>
                    <a:lnTo>
                      <a:pt x="5999" y="1445"/>
                    </a:lnTo>
                    <a:lnTo>
                      <a:pt x="5953" y="1375"/>
                    </a:lnTo>
                    <a:lnTo>
                      <a:pt x="5907" y="1306"/>
                    </a:lnTo>
                    <a:lnTo>
                      <a:pt x="5863" y="1240"/>
                    </a:lnTo>
                    <a:lnTo>
                      <a:pt x="5820" y="1175"/>
                    </a:lnTo>
                    <a:lnTo>
                      <a:pt x="5778" y="1113"/>
                    </a:lnTo>
                    <a:lnTo>
                      <a:pt x="5738" y="1053"/>
                    </a:lnTo>
                    <a:lnTo>
                      <a:pt x="5700" y="995"/>
                    </a:lnTo>
                    <a:lnTo>
                      <a:pt x="5663" y="939"/>
                    </a:lnTo>
                    <a:lnTo>
                      <a:pt x="5627" y="886"/>
                    </a:lnTo>
                    <a:lnTo>
                      <a:pt x="5593" y="835"/>
                    </a:lnTo>
                    <a:lnTo>
                      <a:pt x="5531" y="741"/>
                    </a:lnTo>
                    <a:lnTo>
                      <a:pt x="5475" y="657"/>
                    </a:lnTo>
                    <a:lnTo>
                      <a:pt x="5427" y="585"/>
                    </a:lnTo>
                    <a:lnTo>
                      <a:pt x="5387" y="525"/>
                    </a:lnTo>
                    <a:lnTo>
                      <a:pt x="5342" y="458"/>
                    </a:lnTo>
                    <a:lnTo>
                      <a:pt x="5253" y="316"/>
                    </a:lnTo>
                    <a:lnTo>
                      <a:pt x="5200" y="233"/>
                    </a:lnTo>
                    <a:lnTo>
                      <a:pt x="5154" y="162"/>
                    </a:lnTo>
                    <a:lnTo>
                      <a:pt x="5112" y="104"/>
                    </a:lnTo>
                    <a:lnTo>
                      <a:pt x="5039" y="26"/>
                    </a:lnTo>
                    <a:lnTo>
                      <a:pt x="4975" y="0"/>
                    </a:lnTo>
                    <a:lnTo>
                      <a:pt x="4943" y="7"/>
                    </a:lnTo>
                    <a:lnTo>
                      <a:pt x="4875" y="58"/>
                    </a:lnTo>
                    <a:lnTo>
                      <a:pt x="4796" y="162"/>
                    </a:lnTo>
                    <a:lnTo>
                      <a:pt x="4749" y="233"/>
                    </a:lnTo>
                    <a:lnTo>
                      <a:pt x="4697" y="316"/>
                    </a:lnTo>
                    <a:lnTo>
                      <a:pt x="4637" y="413"/>
                    </a:lnTo>
                    <a:close/>
                  </a:path>
                </a:pathLst>
              </a:custGeom>
              <a:noFill/>
              <a:ln w="34290">
                <a:solidFill>
                  <a:srgbClr val="BCBEC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7" name="Group 9"/>
            <p:cNvGrpSpPr>
              <a:grpSpLocks/>
            </p:cNvGrpSpPr>
            <p:nvPr/>
          </p:nvGrpSpPr>
          <p:grpSpPr bwMode="auto">
            <a:xfrm>
              <a:off x="7419" y="7046"/>
              <a:ext cx="3270" cy="2032"/>
              <a:chOff x="7419" y="7046"/>
              <a:chExt cx="3270" cy="2032"/>
            </a:xfrm>
          </p:grpSpPr>
          <p:sp>
            <p:nvSpPr>
              <p:cNvPr id="39" name="Freeform 31"/>
              <p:cNvSpPr>
                <a:spLocks/>
              </p:cNvSpPr>
              <p:nvPr/>
            </p:nvSpPr>
            <p:spPr bwMode="auto">
              <a:xfrm>
                <a:off x="7419" y="7046"/>
                <a:ext cx="3270" cy="2032"/>
              </a:xfrm>
              <a:custGeom>
                <a:avLst/>
                <a:gdLst>
                  <a:gd name="T0" fmla="+- 0 7419 7419"/>
                  <a:gd name="T1" fmla="*/ T0 w 3270"/>
                  <a:gd name="T2" fmla="+- 0 7046 7046"/>
                  <a:gd name="T3" fmla="*/ 7046 h 2032"/>
                  <a:gd name="T4" fmla="+- 0 10688 7419"/>
                  <a:gd name="T5" fmla="*/ T4 w 3270"/>
                  <a:gd name="T6" fmla="+- 0 9077 7046"/>
                  <a:gd name="T7" fmla="*/ 9077 h 2032"/>
                </a:gdLst>
                <a:ahLst/>
                <a:cxnLst>
                  <a:cxn ang="0">
                    <a:pos x="T1" y="T3"/>
                  </a:cxn>
                  <a:cxn ang="0">
                    <a:pos x="T5" y="T7"/>
                  </a:cxn>
                </a:cxnLst>
                <a:rect l="0" t="0" r="r" b="b"/>
                <a:pathLst>
                  <a:path w="3270" h="2032">
                    <a:moveTo>
                      <a:pt x="0" y="0"/>
                    </a:moveTo>
                    <a:lnTo>
                      <a:pt x="3269" y="2031"/>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8" name="Group 10"/>
            <p:cNvGrpSpPr>
              <a:grpSpLocks/>
            </p:cNvGrpSpPr>
            <p:nvPr/>
          </p:nvGrpSpPr>
          <p:grpSpPr bwMode="auto">
            <a:xfrm>
              <a:off x="1548" y="7154"/>
              <a:ext cx="3339" cy="1936"/>
              <a:chOff x="1548" y="7154"/>
              <a:chExt cx="3339" cy="1936"/>
            </a:xfrm>
          </p:grpSpPr>
          <p:sp>
            <p:nvSpPr>
              <p:cNvPr id="38" name="Freeform 30"/>
              <p:cNvSpPr>
                <a:spLocks/>
              </p:cNvSpPr>
              <p:nvPr/>
            </p:nvSpPr>
            <p:spPr bwMode="auto">
              <a:xfrm>
                <a:off x="1548" y="7154"/>
                <a:ext cx="3339" cy="1936"/>
              </a:xfrm>
              <a:custGeom>
                <a:avLst/>
                <a:gdLst>
                  <a:gd name="T0" fmla="+- 0 1548 1548"/>
                  <a:gd name="T1" fmla="*/ T0 w 3339"/>
                  <a:gd name="T2" fmla="+- 0 9089 7154"/>
                  <a:gd name="T3" fmla="*/ 9089 h 1936"/>
                  <a:gd name="T4" fmla="+- 0 4887 1548"/>
                  <a:gd name="T5" fmla="*/ T4 w 3339"/>
                  <a:gd name="T6" fmla="+- 0 7154 7154"/>
                  <a:gd name="T7" fmla="*/ 7154 h 1936"/>
                </a:gdLst>
                <a:ahLst/>
                <a:cxnLst>
                  <a:cxn ang="0">
                    <a:pos x="T1" y="T3"/>
                  </a:cxn>
                  <a:cxn ang="0">
                    <a:pos x="T5" y="T7"/>
                  </a:cxn>
                </a:cxnLst>
                <a:rect l="0" t="0" r="r" b="b"/>
                <a:pathLst>
                  <a:path w="3339" h="1936">
                    <a:moveTo>
                      <a:pt x="0" y="1935"/>
                    </a:moveTo>
                    <a:lnTo>
                      <a:pt x="3339"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9" name="Group 11"/>
            <p:cNvGrpSpPr>
              <a:grpSpLocks/>
            </p:cNvGrpSpPr>
            <p:nvPr/>
          </p:nvGrpSpPr>
          <p:grpSpPr bwMode="auto">
            <a:xfrm>
              <a:off x="6132" y="1970"/>
              <a:ext cx="2" cy="3335"/>
              <a:chOff x="6132" y="1970"/>
              <a:chExt cx="2" cy="3335"/>
            </a:xfrm>
          </p:grpSpPr>
          <p:sp>
            <p:nvSpPr>
              <p:cNvPr id="37" name="Freeform 29"/>
              <p:cNvSpPr>
                <a:spLocks/>
              </p:cNvSpPr>
              <p:nvPr/>
            </p:nvSpPr>
            <p:spPr bwMode="auto">
              <a:xfrm>
                <a:off x="6132" y="1970"/>
                <a:ext cx="2" cy="3335"/>
              </a:xfrm>
              <a:custGeom>
                <a:avLst/>
                <a:gdLst>
                  <a:gd name="T0" fmla="+- 0 1970 1970"/>
                  <a:gd name="T1" fmla="*/ 1970 h 3335"/>
                  <a:gd name="T2" fmla="+- 0 5304 1970"/>
                  <a:gd name="T3" fmla="*/ 5304 h 3335"/>
                </a:gdLst>
                <a:ahLst/>
                <a:cxnLst>
                  <a:cxn ang="0">
                    <a:pos x="0" y="T1"/>
                  </a:cxn>
                  <a:cxn ang="0">
                    <a:pos x="0" y="T3"/>
                  </a:cxn>
                </a:cxnLst>
                <a:rect l="0" t="0" r="r" b="b"/>
                <a:pathLst>
                  <a:path h="3335">
                    <a:moveTo>
                      <a:pt x="0" y="0"/>
                    </a:moveTo>
                    <a:lnTo>
                      <a:pt x="0" y="3334"/>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 name="Group 12"/>
            <p:cNvGrpSpPr>
              <a:grpSpLocks/>
            </p:cNvGrpSpPr>
            <p:nvPr/>
          </p:nvGrpSpPr>
          <p:grpSpPr bwMode="auto">
            <a:xfrm>
              <a:off x="6528" y="6881"/>
              <a:ext cx="853" cy="950"/>
              <a:chOff x="6528" y="6881"/>
              <a:chExt cx="853" cy="950"/>
            </a:xfrm>
          </p:grpSpPr>
          <p:sp>
            <p:nvSpPr>
              <p:cNvPr id="36" name="Freeform 28"/>
              <p:cNvSpPr>
                <a:spLocks/>
              </p:cNvSpPr>
              <p:nvPr/>
            </p:nvSpPr>
            <p:spPr bwMode="auto">
              <a:xfrm>
                <a:off x="6528" y="6881"/>
                <a:ext cx="853" cy="950"/>
              </a:xfrm>
              <a:custGeom>
                <a:avLst/>
                <a:gdLst>
                  <a:gd name="T0" fmla="+- 0 6528 6528"/>
                  <a:gd name="T1" fmla="*/ T0 w 853"/>
                  <a:gd name="T2" fmla="+- 0 7830 6881"/>
                  <a:gd name="T3" fmla="*/ 7830 h 950"/>
                  <a:gd name="T4" fmla="+- 0 6602 6528"/>
                  <a:gd name="T5" fmla="*/ T4 w 853"/>
                  <a:gd name="T6" fmla="+- 0 7803 6881"/>
                  <a:gd name="T7" fmla="*/ 7803 h 950"/>
                  <a:gd name="T8" fmla="+- 0 6675 6528"/>
                  <a:gd name="T9" fmla="*/ T8 w 853"/>
                  <a:gd name="T10" fmla="+- 0 7771 6881"/>
                  <a:gd name="T11" fmla="*/ 7771 h 950"/>
                  <a:gd name="T12" fmla="+- 0 6744 6528"/>
                  <a:gd name="T13" fmla="*/ T12 w 853"/>
                  <a:gd name="T14" fmla="+- 0 7735 6881"/>
                  <a:gd name="T15" fmla="*/ 7735 h 950"/>
                  <a:gd name="T16" fmla="+- 0 6811 6528"/>
                  <a:gd name="T17" fmla="*/ T16 w 853"/>
                  <a:gd name="T18" fmla="+- 0 7695 6881"/>
                  <a:gd name="T19" fmla="*/ 7695 h 950"/>
                  <a:gd name="T20" fmla="+- 0 6876 6528"/>
                  <a:gd name="T21" fmla="*/ T20 w 853"/>
                  <a:gd name="T22" fmla="+- 0 7651 6881"/>
                  <a:gd name="T23" fmla="*/ 7651 h 950"/>
                  <a:gd name="T24" fmla="+- 0 6938 6528"/>
                  <a:gd name="T25" fmla="*/ T24 w 853"/>
                  <a:gd name="T26" fmla="+- 0 7604 6881"/>
                  <a:gd name="T27" fmla="*/ 7604 h 950"/>
                  <a:gd name="T28" fmla="+- 0 6996 6528"/>
                  <a:gd name="T29" fmla="*/ T28 w 853"/>
                  <a:gd name="T30" fmla="+- 0 7553 6881"/>
                  <a:gd name="T31" fmla="*/ 7553 h 950"/>
                  <a:gd name="T32" fmla="+- 0 7052 6528"/>
                  <a:gd name="T33" fmla="*/ T32 w 853"/>
                  <a:gd name="T34" fmla="+- 0 7498 6881"/>
                  <a:gd name="T35" fmla="*/ 7498 h 950"/>
                  <a:gd name="T36" fmla="+- 0 7104 6528"/>
                  <a:gd name="T37" fmla="*/ T36 w 853"/>
                  <a:gd name="T38" fmla="+- 0 7440 6881"/>
                  <a:gd name="T39" fmla="*/ 7440 h 950"/>
                  <a:gd name="T40" fmla="+- 0 7152 6528"/>
                  <a:gd name="T41" fmla="*/ T40 w 853"/>
                  <a:gd name="T42" fmla="+- 0 7379 6881"/>
                  <a:gd name="T43" fmla="*/ 7379 h 950"/>
                  <a:gd name="T44" fmla="+- 0 7197 6528"/>
                  <a:gd name="T45" fmla="*/ T44 w 853"/>
                  <a:gd name="T46" fmla="+- 0 7316 6881"/>
                  <a:gd name="T47" fmla="*/ 7316 h 950"/>
                  <a:gd name="T48" fmla="+- 0 7238 6528"/>
                  <a:gd name="T49" fmla="*/ T48 w 853"/>
                  <a:gd name="T50" fmla="+- 0 7249 6881"/>
                  <a:gd name="T51" fmla="*/ 7249 h 950"/>
                  <a:gd name="T52" fmla="+- 0 7275 6528"/>
                  <a:gd name="T53" fmla="*/ T52 w 853"/>
                  <a:gd name="T54" fmla="+- 0 7180 6881"/>
                  <a:gd name="T55" fmla="*/ 7180 h 950"/>
                  <a:gd name="T56" fmla="+- 0 7308 6528"/>
                  <a:gd name="T57" fmla="*/ T56 w 853"/>
                  <a:gd name="T58" fmla="+- 0 7109 6881"/>
                  <a:gd name="T59" fmla="*/ 7109 h 950"/>
                  <a:gd name="T60" fmla="+- 0 7337 6528"/>
                  <a:gd name="T61" fmla="*/ T60 w 853"/>
                  <a:gd name="T62" fmla="+- 0 7035 6881"/>
                  <a:gd name="T63" fmla="*/ 7035 h 950"/>
                  <a:gd name="T64" fmla="+- 0 7361 6528"/>
                  <a:gd name="T65" fmla="*/ T64 w 853"/>
                  <a:gd name="T66" fmla="+- 0 6959 6881"/>
                  <a:gd name="T67" fmla="*/ 6959 h 950"/>
                  <a:gd name="T68" fmla="+- 0 7380 6528"/>
                  <a:gd name="T69" fmla="*/ T68 w 853"/>
                  <a:gd name="T70" fmla="+- 0 6881 6881"/>
                  <a:gd name="T71" fmla="*/ 6881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0" y="949"/>
                    </a:moveTo>
                    <a:lnTo>
                      <a:pt x="74" y="922"/>
                    </a:lnTo>
                    <a:lnTo>
                      <a:pt x="147" y="890"/>
                    </a:lnTo>
                    <a:lnTo>
                      <a:pt x="216" y="854"/>
                    </a:lnTo>
                    <a:lnTo>
                      <a:pt x="283" y="814"/>
                    </a:lnTo>
                    <a:lnTo>
                      <a:pt x="348" y="770"/>
                    </a:lnTo>
                    <a:lnTo>
                      <a:pt x="410" y="723"/>
                    </a:lnTo>
                    <a:lnTo>
                      <a:pt x="468" y="672"/>
                    </a:lnTo>
                    <a:lnTo>
                      <a:pt x="524" y="617"/>
                    </a:lnTo>
                    <a:lnTo>
                      <a:pt x="576" y="559"/>
                    </a:lnTo>
                    <a:lnTo>
                      <a:pt x="624" y="498"/>
                    </a:lnTo>
                    <a:lnTo>
                      <a:pt x="669" y="435"/>
                    </a:lnTo>
                    <a:lnTo>
                      <a:pt x="710" y="368"/>
                    </a:lnTo>
                    <a:lnTo>
                      <a:pt x="747" y="299"/>
                    </a:lnTo>
                    <a:lnTo>
                      <a:pt x="780" y="228"/>
                    </a:lnTo>
                    <a:lnTo>
                      <a:pt x="809" y="154"/>
                    </a:lnTo>
                    <a:lnTo>
                      <a:pt x="833" y="78"/>
                    </a:lnTo>
                    <a:lnTo>
                      <a:pt x="852"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1" name="Group 13"/>
            <p:cNvGrpSpPr>
              <a:grpSpLocks/>
            </p:cNvGrpSpPr>
            <p:nvPr/>
          </p:nvGrpSpPr>
          <p:grpSpPr bwMode="auto">
            <a:xfrm>
              <a:off x="6394" y="5343"/>
              <a:ext cx="950" cy="853"/>
              <a:chOff x="6394" y="5343"/>
              <a:chExt cx="950" cy="853"/>
            </a:xfrm>
          </p:grpSpPr>
          <p:sp>
            <p:nvSpPr>
              <p:cNvPr id="35" name="Freeform 27"/>
              <p:cNvSpPr>
                <a:spLocks/>
              </p:cNvSpPr>
              <p:nvPr/>
            </p:nvSpPr>
            <p:spPr bwMode="auto">
              <a:xfrm>
                <a:off x="6394" y="5343"/>
                <a:ext cx="950" cy="853"/>
              </a:xfrm>
              <a:custGeom>
                <a:avLst/>
                <a:gdLst>
                  <a:gd name="T0" fmla="+- 0 7343 6394"/>
                  <a:gd name="T1" fmla="*/ T0 w 950"/>
                  <a:gd name="T2" fmla="+- 0 6195 5343"/>
                  <a:gd name="T3" fmla="*/ 6195 h 853"/>
                  <a:gd name="T4" fmla="+- 0 7316 6394"/>
                  <a:gd name="T5" fmla="*/ T4 w 950"/>
                  <a:gd name="T6" fmla="+- 0 6120 5343"/>
                  <a:gd name="T7" fmla="*/ 6120 h 853"/>
                  <a:gd name="T8" fmla="+- 0 7284 6394"/>
                  <a:gd name="T9" fmla="*/ T8 w 950"/>
                  <a:gd name="T10" fmla="+- 0 6048 5343"/>
                  <a:gd name="T11" fmla="*/ 6048 h 853"/>
                  <a:gd name="T12" fmla="+- 0 7248 6394"/>
                  <a:gd name="T13" fmla="*/ T12 w 950"/>
                  <a:gd name="T14" fmla="+- 0 5979 5343"/>
                  <a:gd name="T15" fmla="*/ 5979 h 853"/>
                  <a:gd name="T16" fmla="+- 0 7208 6394"/>
                  <a:gd name="T17" fmla="*/ T16 w 950"/>
                  <a:gd name="T18" fmla="+- 0 5911 5343"/>
                  <a:gd name="T19" fmla="*/ 5911 h 853"/>
                  <a:gd name="T20" fmla="+- 0 7164 6394"/>
                  <a:gd name="T21" fmla="*/ T20 w 950"/>
                  <a:gd name="T22" fmla="+- 0 5847 5343"/>
                  <a:gd name="T23" fmla="*/ 5847 h 853"/>
                  <a:gd name="T24" fmla="+- 0 7117 6394"/>
                  <a:gd name="T25" fmla="*/ T24 w 950"/>
                  <a:gd name="T26" fmla="+- 0 5785 5343"/>
                  <a:gd name="T27" fmla="*/ 5785 h 853"/>
                  <a:gd name="T28" fmla="+- 0 7065 6394"/>
                  <a:gd name="T29" fmla="*/ T28 w 950"/>
                  <a:gd name="T30" fmla="+- 0 5727 5343"/>
                  <a:gd name="T31" fmla="*/ 5727 h 853"/>
                  <a:gd name="T32" fmla="+- 0 7011 6394"/>
                  <a:gd name="T33" fmla="*/ T32 w 950"/>
                  <a:gd name="T34" fmla="+- 0 5671 5343"/>
                  <a:gd name="T35" fmla="*/ 5671 h 853"/>
                  <a:gd name="T36" fmla="+- 0 6953 6394"/>
                  <a:gd name="T37" fmla="*/ T36 w 950"/>
                  <a:gd name="T38" fmla="+- 0 5619 5343"/>
                  <a:gd name="T39" fmla="*/ 5619 h 853"/>
                  <a:gd name="T40" fmla="+- 0 6892 6394"/>
                  <a:gd name="T41" fmla="*/ T40 w 950"/>
                  <a:gd name="T42" fmla="+- 0 5571 5343"/>
                  <a:gd name="T43" fmla="*/ 5571 h 853"/>
                  <a:gd name="T44" fmla="+- 0 6829 6394"/>
                  <a:gd name="T45" fmla="*/ T44 w 950"/>
                  <a:gd name="T46" fmla="+- 0 5526 5343"/>
                  <a:gd name="T47" fmla="*/ 5526 h 853"/>
                  <a:gd name="T48" fmla="+- 0 6762 6394"/>
                  <a:gd name="T49" fmla="*/ T48 w 950"/>
                  <a:gd name="T50" fmla="+- 0 5485 5343"/>
                  <a:gd name="T51" fmla="*/ 5485 h 853"/>
                  <a:gd name="T52" fmla="+- 0 6693 6394"/>
                  <a:gd name="T53" fmla="*/ T52 w 950"/>
                  <a:gd name="T54" fmla="+- 0 5448 5343"/>
                  <a:gd name="T55" fmla="*/ 5448 h 853"/>
                  <a:gd name="T56" fmla="+- 0 6622 6394"/>
                  <a:gd name="T57" fmla="*/ T56 w 950"/>
                  <a:gd name="T58" fmla="+- 0 5415 5343"/>
                  <a:gd name="T59" fmla="*/ 5415 h 853"/>
                  <a:gd name="T60" fmla="+- 0 6548 6394"/>
                  <a:gd name="T61" fmla="*/ T60 w 950"/>
                  <a:gd name="T62" fmla="+- 0 5386 5343"/>
                  <a:gd name="T63" fmla="*/ 5386 h 853"/>
                  <a:gd name="T64" fmla="+- 0 6472 6394"/>
                  <a:gd name="T65" fmla="*/ T64 w 950"/>
                  <a:gd name="T66" fmla="+- 0 5362 5343"/>
                  <a:gd name="T67" fmla="*/ 5362 h 853"/>
                  <a:gd name="T68" fmla="+- 0 6394 6394"/>
                  <a:gd name="T69" fmla="*/ T68 w 950"/>
                  <a:gd name="T70" fmla="+- 0 5343 5343"/>
                  <a:gd name="T71" fmla="*/ 5343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949" y="852"/>
                    </a:moveTo>
                    <a:lnTo>
                      <a:pt x="922" y="777"/>
                    </a:lnTo>
                    <a:lnTo>
                      <a:pt x="890" y="705"/>
                    </a:lnTo>
                    <a:lnTo>
                      <a:pt x="854" y="636"/>
                    </a:lnTo>
                    <a:lnTo>
                      <a:pt x="814" y="568"/>
                    </a:lnTo>
                    <a:lnTo>
                      <a:pt x="770" y="504"/>
                    </a:lnTo>
                    <a:lnTo>
                      <a:pt x="723" y="442"/>
                    </a:lnTo>
                    <a:lnTo>
                      <a:pt x="671" y="384"/>
                    </a:lnTo>
                    <a:lnTo>
                      <a:pt x="617" y="328"/>
                    </a:lnTo>
                    <a:lnTo>
                      <a:pt x="559" y="276"/>
                    </a:lnTo>
                    <a:lnTo>
                      <a:pt x="498" y="228"/>
                    </a:lnTo>
                    <a:lnTo>
                      <a:pt x="435" y="183"/>
                    </a:lnTo>
                    <a:lnTo>
                      <a:pt x="368" y="142"/>
                    </a:lnTo>
                    <a:lnTo>
                      <a:pt x="299" y="105"/>
                    </a:lnTo>
                    <a:lnTo>
                      <a:pt x="228" y="72"/>
                    </a:lnTo>
                    <a:lnTo>
                      <a:pt x="154" y="43"/>
                    </a:lnTo>
                    <a:lnTo>
                      <a:pt x="78" y="19"/>
                    </a:lnTo>
                    <a:lnTo>
                      <a:pt x="0" y="0"/>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2" name="Group 14"/>
            <p:cNvGrpSpPr>
              <a:grpSpLocks/>
            </p:cNvGrpSpPr>
            <p:nvPr/>
          </p:nvGrpSpPr>
          <p:grpSpPr bwMode="auto">
            <a:xfrm>
              <a:off x="4855" y="5380"/>
              <a:ext cx="853" cy="950"/>
              <a:chOff x="4855" y="5380"/>
              <a:chExt cx="853" cy="950"/>
            </a:xfrm>
          </p:grpSpPr>
          <p:sp>
            <p:nvSpPr>
              <p:cNvPr id="34" name="Freeform 26"/>
              <p:cNvSpPr>
                <a:spLocks/>
              </p:cNvSpPr>
              <p:nvPr/>
            </p:nvSpPr>
            <p:spPr bwMode="auto">
              <a:xfrm>
                <a:off x="4855" y="5380"/>
                <a:ext cx="853" cy="950"/>
              </a:xfrm>
              <a:custGeom>
                <a:avLst/>
                <a:gdLst>
                  <a:gd name="T0" fmla="+- 0 5708 4855"/>
                  <a:gd name="T1" fmla="*/ T0 w 853"/>
                  <a:gd name="T2" fmla="+- 0 5380 5380"/>
                  <a:gd name="T3" fmla="*/ 5380 h 950"/>
                  <a:gd name="T4" fmla="+- 0 5633 4855"/>
                  <a:gd name="T5" fmla="*/ T4 w 853"/>
                  <a:gd name="T6" fmla="+- 0 5407 5380"/>
                  <a:gd name="T7" fmla="*/ 5407 h 950"/>
                  <a:gd name="T8" fmla="+- 0 5561 4855"/>
                  <a:gd name="T9" fmla="*/ T8 w 853"/>
                  <a:gd name="T10" fmla="+- 0 5439 5380"/>
                  <a:gd name="T11" fmla="*/ 5439 h 950"/>
                  <a:gd name="T12" fmla="+- 0 5491 4855"/>
                  <a:gd name="T13" fmla="*/ T12 w 853"/>
                  <a:gd name="T14" fmla="+- 0 5475 5380"/>
                  <a:gd name="T15" fmla="*/ 5475 h 950"/>
                  <a:gd name="T16" fmla="+- 0 5424 4855"/>
                  <a:gd name="T17" fmla="*/ T16 w 853"/>
                  <a:gd name="T18" fmla="+- 0 5515 5380"/>
                  <a:gd name="T19" fmla="*/ 5515 h 950"/>
                  <a:gd name="T20" fmla="+- 0 5360 4855"/>
                  <a:gd name="T21" fmla="*/ T20 w 853"/>
                  <a:gd name="T22" fmla="+- 0 5559 5380"/>
                  <a:gd name="T23" fmla="*/ 5559 h 950"/>
                  <a:gd name="T24" fmla="+- 0 5298 4855"/>
                  <a:gd name="T25" fmla="*/ T24 w 853"/>
                  <a:gd name="T26" fmla="+- 0 5606 5380"/>
                  <a:gd name="T27" fmla="*/ 5606 h 950"/>
                  <a:gd name="T28" fmla="+- 0 5240 4855"/>
                  <a:gd name="T29" fmla="*/ T28 w 853"/>
                  <a:gd name="T30" fmla="+- 0 5657 5380"/>
                  <a:gd name="T31" fmla="*/ 5657 h 950"/>
                  <a:gd name="T32" fmla="+- 0 5184 4855"/>
                  <a:gd name="T33" fmla="*/ T32 w 853"/>
                  <a:gd name="T34" fmla="+- 0 5712 5380"/>
                  <a:gd name="T35" fmla="*/ 5712 h 950"/>
                  <a:gd name="T36" fmla="+- 0 5132 4855"/>
                  <a:gd name="T37" fmla="*/ T36 w 853"/>
                  <a:gd name="T38" fmla="+- 0 5770 5380"/>
                  <a:gd name="T39" fmla="*/ 5770 h 950"/>
                  <a:gd name="T40" fmla="+- 0 5084 4855"/>
                  <a:gd name="T41" fmla="*/ T40 w 853"/>
                  <a:gd name="T42" fmla="+- 0 5831 5380"/>
                  <a:gd name="T43" fmla="*/ 5831 h 950"/>
                  <a:gd name="T44" fmla="+- 0 5039 4855"/>
                  <a:gd name="T45" fmla="*/ T44 w 853"/>
                  <a:gd name="T46" fmla="+- 0 5894 5380"/>
                  <a:gd name="T47" fmla="*/ 5894 h 950"/>
                  <a:gd name="T48" fmla="+- 0 4998 4855"/>
                  <a:gd name="T49" fmla="*/ T48 w 853"/>
                  <a:gd name="T50" fmla="+- 0 5961 5380"/>
                  <a:gd name="T51" fmla="*/ 5961 h 950"/>
                  <a:gd name="T52" fmla="+- 0 4961 4855"/>
                  <a:gd name="T53" fmla="*/ T52 w 853"/>
                  <a:gd name="T54" fmla="+- 0 6030 5380"/>
                  <a:gd name="T55" fmla="*/ 6030 h 950"/>
                  <a:gd name="T56" fmla="+- 0 4928 4855"/>
                  <a:gd name="T57" fmla="*/ T56 w 853"/>
                  <a:gd name="T58" fmla="+- 0 6101 5380"/>
                  <a:gd name="T59" fmla="*/ 6101 h 950"/>
                  <a:gd name="T60" fmla="+- 0 4899 4855"/>
                  <a:gd name="T61" fmla="*/ T60 w 853"/>
                  <a:gd name="T62" fmla="+- 0 6175 5380"/>
                  <a:gd name="T63" fmla="*/ 6175 h 950"/>
                  <a:gd name="T64" fmla="+- 0 4875 4855"/>
                  <a:gd name="T65" fmla="*/ T64 w 853"/>
                  <a:gd name="T66" fmla="+- 0 6251 5380"/>
                  <a:gd name="T67" fmla="*/ 6251 h 950"/>
                  <a:gd name="T68" fmla="+- 0 4855 4855"/>
                  <a:gd name="T69" fmla="*/ T68 w 853"/>
                  <a:gd name="T70" fmla="+- 0 6329 5380"/>
                  <a:gd name="T71" fmla="*/ 6329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3" h="950">
                    <a:moveTo>
                      <a:pt x="853" y="0"/>
                    </a:moveTo>
                    <a:lnTo>
                      <a:pt x="778" y="27"/>
                    </a:lnTo>
                    <a:lnTo>
                      <a:pt x="706" y="59"/>
                    </a:lnTo>
                    <a:lnTo>
                      <a:pt x="636" y="95"/>
                    </a:lnTo>
                    <a:lnTo>
                      <a:pt x="569" y="135"/>
                    </a:lnTo>
                    <a:lnTo>
                      <a:pt x="505" y="179"/>
                    </a:lnTo>
                    <a:lnTo>
                      <a:pt x="443" y="226"/>
                    </a:lnTo>
                    <a:lnTo>
                      <a:pt x="385" y="277"/>
                    </a:lnTo>
                    <a:lnTo>
                      <a:pt x="329" y="332"/>
                    </a:lnTo>
                    <a:lnTo>
                      <a:pt x="277" y="390"/>
                    </a:lnTo>
                    <a:lnTo>
                      <a:pt x="229" y="451"/>
                    </a:lnTo>
                    <a:lnTo>
                      <a:pt x="184" y="514"/>
                    </a:lnTo>
                    <a:lnTo>
                      <a:pt x="143" y="581"/>
                    </a:lnTo>
                    <a:lnTo>
                      <a:pt x="106" y="650"/>
                    </a:lnTo>
                    <a:lnTo>
                      <a:pt x="73" y="721"/>
                    </a:lnTo>
                    <a:lnTo>
                      <a:pt x="44" y="795"/>
                    </a:lnTo>
                    <a:lnTo>
                      <a:pt x="20" y="871"/>
                    </a:lnTo>
                    <a:lnTo>
                      <a:pt x="0" y="949"/>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3" name="Group 15"/>
            <p:cNvGrpSpPr>
              <a:grpSpLocks/>
            </p:cNvGrpSpPr>
            <p:nvPr/>
          </p:nvGrpSpPr>
          <p:grpSpPr bwMode="auto">
            <a:xfrm>
              <a:off x="4892" y="7015"/>
              <a:ext cx="950" cy="853"/>
              <a:chOff x="4892" y="7015"/>
              <a:chExt cx="950" cy="853"/>
            </a:xfrm>
          </p:grpSpPr>
          <p:sp>
            <p:nvSpPr>
              <p:cNvPr id="33" name="Freeform 25"/>
              <p:cNvSpPr>
                <a:spLocks/>
              </p:cNvSpPr>
              <p:nvPr/>
            </p:nvSpPr>
            <p:spPr bwMode="auto">
              <a:xfrm>
                <a:off x="4892" y="7015"/>
                <a:ext cx="950" cy="853"/>
              </a:xfrm>
              <a:custGeom>
                <a:avLst/>
                <a:gdLst>
                  <a:gd name="T0" fmla="+- 0 4892 4892"/>
                  <a:gd name="T1" fmla="*/ T0 w 950"/>
                  <a:gd name="T2" fmla="+- 0 7015 7015"/>
                  <a:gd name="T3" fmla="*/ 7015 h 853"/>
                  <a:gd name="T4" fmla="+- 0 4920 4892"/>
                  <a:gd name="T5" fmla="*/ T4 w 950"/>
                  <a:gd name="T6" fmla="+- 0 7090 7015"/>
                  <a:gd name="T7" fmla="*/ 7090 h 853"/>
                  <a:gd name="T8" fmla="+- 0 4952 4892"/>
                  <a:gd name="T9" fmla="*/ T8 w 950"/>
                  <a:gd name="T10" fmla="+- 0 7162 7015"/>
                  <a:gd name="T11" fmla="*/ 7162 h 853"/>
                  <a:gd name="T12" fmla="+- 0 4988 4892"/>
                  <a:gd name="T13" fmla="*/ T12 w 950"/>
                  <a:gd name="T14" fmla="+- 0 7231 7015"/>
                  <a:gd name="T15" fmla="*/ 7231 h 853"/>
                  <a:gd name="T16" fmla="+- 0 5028 4892"/>
                  <a:gd name="T17" fmla="*/ T16 w 950"/>
                  <a:gd name="T18" fmla="+- 0 7299 7015"/>
                  <a:gd name="T19" fmla="*/ 7299 h 853"/>
                  <a:gd name="T20" fmla="+- 0 5072 4892"/>
                  <a:gd name="T21" fmla="*/ T20 w 950"/>
                  <a:gd name="T22" fmla="+- 0 7363 7015"/>
                  <a:gd name="T23" fmla="*/ 7363 h 853"/>
                  <a:gd name="T24" fmla="+- 0 5119 4892"/>
                  <a:gd name="T25" fmla="*/ T24 w 950"/>
                  <a:gd name="T26" fmla="+- 0 7425 7015"/>
                  <a:gd name="T27" fmla="*/ 7425 h 853"/>
                  <a:gd name="T28" fmla="+- 0 5170 4892"/>
                  <a:gd name="T29" fmla="*/ T28 w 950"/>
                  <a:gd name="T30" fmla="+- 0 7483 7015"/>
                  <a:gd name="T31" fmla="*/ 7483 h 853"/>
                  <a:gd name="T32" fmla="+- 0 5225 4892"/>
                  <a:gd name="T33" fmla="*/ T32 w 950"/>
                  <a:gd name="T34" fmla="+- 0 7539 7015"/>
                  <a:gd name="T35" fmla="*/ 7539 h 853"/>
                  <a:gd name="T36" fmla="+- 0 5283 4892"/>
                  <a:gd name="T37" fmla="*/ T36 w 950"/>
                  <a:gd name="T38" fmla="+- 0 7591 7015"/>
                  <a:gd name="T39" fmla="*/ 7591 h 853"/>
                  <a:gd name="T40" fmla="+- 0 5343 4892"/>
                  <a:gd name="T41" fmla="*/ T40 w 950"/>
                  <a:gd name="T42" fmla="+- 0 7639 7015"/>
                  <a:gd name="T43" fmla="*/ 7639 h 853"/>
                  <a:gd name="T44" fmla="+- 0 5407 4892"/>
                  <a:gd name="T45" fmla="*/ T44 w 950"/>
                  <a:gd name="T46" fmla="+- 0 7684 7015"/>
                  <a:gd name="T47" fmla="*/ 7684 h 853"/>
                  <a:gd name="T48" fmla="+- 0 5474 4892"/>
                  <a:gd name="T49" fmla="*/ T48 w 950"/>
                  <a:gd name="T50" fmla="+- 0 7725 7015"/>
                  <a:gd name="T51" fmla="*/ 7725 h 853"/>
                  <a:gd name="T52" fmla="+- 0 5543 4892"/>
                  <a:gd name="T53" fmla="*/ T52 w 950"/>
                  <a:gd name="T54" fmla="+- 0 7762 7015"/>
                  <a:gd name="T55" fmla="*/ 7762 h 853"/>
                  <a:gd name="T56" fmla="+- 0 5614 4892"/>
                  <a:gd name="T57" fmla="*/ T56 w 950"/>
                  <a:gd name="T58" fmla="+- 0 7795 7015"/>
                  <a:gd name="T59" fmla="*/ 7795 h 853"/>
                  <a:gd name="T60" fmla="+- 0 5688 4892"/>
                  <a:gd name="T61" fmla="*/ T60 w 950"/>
                  <a:gd name="T62" fmla="+- 0 7824 7015"/>
                  <a:gd name="T63" fmla="*/ 7824 h 853"/>
                  <a:gd name="T64" fmla="+- 0 5764 4892"/>
                  <a:gd name="T65" fmla="*/ T64 w 950"/>
                  <a:gd name="T66" fmla="+- 0 7848 7015"/>
                  <a:gd name="T67" fmla="*/ 7848 h 853"/>
                  <a:gd name="T68" fmla="+- 0 5842 4892"/>
                  <a:gd name="T69" fmla="*/ T68 w 950"/>
                  <a:gd name="T70" fmla="+- 0 7867 7015"/>
                  <a:gd name="T71" fmla="*/ 7867 h 8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50" h="853">
                    <a:moveTo>
                      <a:pt x="0" y="0"/>
                    </a:moveTo>
                    <a:lnTo>
                      <a:pt x="28" y="75"/>
                    </a:lnTo>
                    <a:lnTo>
                      <a:pt x="60" y="147"/>
                    </a:lnTo>
                    <a:lnTo>
                      <a:pt x="96" y="216"/>
                    </a:lnTo>
                    <a:lnTo>
                      <a:pt x="136" y="284"/>
                    </a:lnTo>
                    <a:lnTo>
                      <a:pt x="180" y="348"/>
                    </a:lnTo>
                    <a:lnTo>
                      <a:pt x="227" y="410"/>
                    </a:lnTo>
                    <a:lnTo>
                      <a:pt x="278" y="468"/>
                    </a:lnTo>
                    <a:lnTo>
                      <a:pt x="333" y="524"/>
                    </a:lnTo>
                    <a:lnTo>
                      <a:pt x="391" y="576"/>
                    </a:lnTo>
                    <a:lnTo>
                      <a:pt x="451" y="624"/>
                    </a:lnTo>
                    <a:lnTo>
                      <a:pt x="515" y="669"/>
                    </a:lnTo>
                    <a:lnTo>
                      <a:pt x="582" y="710"/>
                    </a:lnTo>
                    <a:lnTo>
                      <a:pt x="651" y="747"/>
                    </a:lnTo>
                    <a:lnTo>
                      <a:pt x="722" y="780"/>
                    </a:lnTo>
                    <a:lnTo>
                      <a:pt x="796" y="809"/>
                    </a:lnTo>
                    <a:lnTo>
                      <a:pt x="872" y="833"/>
                    </a:lnTo>
                    <a:lnTo>
                      <a:pt x="950" y="852"/>
                    </a:lnTo>
                  </a:path>
                </a:pathLst>
              </a:custGeom>
              <a:noFill/>
              <a:ln w="22860">
                <a:solidFill>
                  <a:srgbClr val="58595B"/>
                </a:solidFill>
                <a:prstDash val="lg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4" name="Group 16"/>
            <p:cNvGrpSpPr>
              <a:grpSpLocks/>
            </p:cNvGrpSpPr>
            <p:nvPr/>
          </p:nvGrpSpPr>
          <p:grpSpPr bwMode="auto">
            <a:xfrm>
              <a:off x="7402" y="6466"/>
              <a:ext cx="8" cy="278"/>
              <a:chOff x="7402" y="6466"/>
              <a:chExt cx="8" cy="278"/>
            </a:xfrm>
          </p:grpSpPr>
          <p:sp>
            <p:nvSpPr>
              <p:cNvPr id="32" name="Freeform 24"/>
              <p:cNvSpPr>
                <a:spLocks/>
              </p:cNvSpPr>
              <p:nvPr/>
            </p:nvSpPr>
            <p:spPr bwMode="auto">
              <a:xfrm>
                <a:off x="7402" y="6466"/>
                <a:ext cx="8" cy="278"/>
              </a:xfrm>
              <a:custGeom>
                <a:avLst/>
                <a:gdLst>
                  <a:gd name="T0" fmla="+- 0 7402 7402"/>
                  <a:gd name="T1" fmla="*/ T0 w 8"/>
                  <a:gd name="T2" fmla="+- 0 6744 6466"/>
                  <a:gd name="T3" fmla="*/ 6744 h 278"/>
                  <a:gd name="T4" fmla="+- 0 7406 7402"/>
                  <a:gd name="T5" fmla="*/ T4 w 8"/>
                  <a:gd name="T6" fmla="+- 0 6710 6466"/>
                  <a:gd name="T7" fmla="*/ 6710 h 278"/>
                  <a:gd name="T8" fmla="+- 0 7408 7402"/>
                  <a:gd name="T9" fmla="*/ T8 w 8"/>
                  <a:gd name="T10" fmla="+- 0 6675 6466"/>
                  <a:gd name="T11" fmla="*/ 6675 h 278"/>
                  <a:gd name="T12" fmla="+- 0 7409 7402"/>
                  <a:gd name="T13" fmla="*/ T12 w 8"/>
                  <a:gd name="T14" fmla="+- 0 6640 6466"/>
                  <a:gd name="T15" fmla="*/ 6640 h 278"/>
                  <a:gd name="T16" fmla="+- 0 7410 7402"/>
                  <a:gd name="T17" fmla="*/ T16 w 8"/>
                  <a:gd name="T18" fmla="+- 0 6605 6466"/>
                  <a:gd name="T19" fmla="*/ 6605 h 278"/>
                  <a:gd name="T20" fmla="+- 0 7409 7402"/>
                  <a:gd name="T21" fmla="*/ T20 w 8"/>
                  <a:gd name="T22" fmla="+- 0 6570 6466"/>
                  <a:gd name="T23" fmla="*/ 6570 h 278"/>
                  <a:gd name="T24" fmla="+- 0 7408 7402"/>
                  <a:gd name="T25" fmla="*/ T24 w 8"/>
                  <a:gd name="T26" fmla="+- 0 6535 6466"/>
                  <a:gd name="T27" fmla="*/ 6535 h 278"/>
                  <a:gd name="T28" fmla="+- 0 7406 7402"/>
                  <a:gd name="T29" fmla="*/ T28 w 8"/>
                  <a:gd name="T30" fmla="+- 0 6500 6466"/>
                  <a:gd name="T31" fmla="*/ 6500 h 278"/>
                  <a:gd name="T32" fmla="+- 0 7402 7402"/>
                  <a:gd name="T33" fmla="*/ T32 w 8"/>
                  <a:gd name="T34" fmla="+- 0 6466 6466"/>
                  <a:gd name="T35" fmla="*/ 646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0" y="278"/>
                    </a:moveTo>
                    <a:lnTo>
                      <a:pt x="4" y="244"/>
                    </a:lnTo>
                    <a:lnTo>
                      <a:pt x="6" y="209"/>
                    </a:lnTo>
                    <a:lnTo>
                      <a:pt x="7" y="174"/>
                    </a:lnTo>
                    <a:lnTo>
                      <a:pt x="8" y="139"/>
                    </a:lnTo>
                    <a:lnTo>
                      <a:pt x="7" y="104"/>
                    </a:lnTo>
                    <a:lnTo>
                      <a:pt x="6" y="69"/>
                    </a:lnTo>
                    <a:lnTo>
                      <a:pt x="4" y="34"/>
                    </a:lnTo>
                    <a:lnTo>
                      <a:pt x="0"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5" name="Group 17"/>
            <p:cNvGrpSpPr>
              <a:grpSpLocks/>
            </p:cNvGrpSpPr>
            <p:nvPr/>
          </p:nvGrpSpPr>
          <p:grpSpPr bwMode="auto">
            <a:xfrm>
              <a:off x="5979" y="5313"/>
              <a:ext cx="278" cy="8"/>
              <a:chOff x="5979" y="5313"/>
              <a:chExt cx="278" cy="8"/>
            </a:xfrm>
          </p:grpSpPr>
          <p:sp>
            <p:nvSpPr>
              <p:cNvPr id="31" name="Freeform 23"/>
              <p:cNvSpPr>
                <a:spLocks/>
              </p:cNvSpPr>
              <p:nvPr/>
            </p:nvSpPr>
            <p:spPr bwMode="auto">
              <a:xfrm>
                <a:off x="5979" y="5313"/>
                <a:ext cx="278" cy="8"/>
              </a:xfrm>
              <a:custGeom>
                <a:avLst/>
                <a:gdLst>
                  <a:gd name="T0" fmla="+- 0 6257 5979"/>
                  <a:gd name="T1" fmla="*/ T0 w 278"/>
                  <a:gd name="T2" fmla="+- 0 5320 5313"/>
                  <a:gd name="T3" fmla="*/ 5320 h 8"/>
                  <a:gd name="T4" fmla="+- 0 6222 5979"/>
                  <a:gd name="T5" fmla="*/ T4 w 278"/>
                  <a:gd name="T6" fmla="+- 0 5317 5313"/>
                  <a:gd name="T7" fmla="*/ 5317 h 8"/>
                  <a:gd name="T8" fmla="+- 0 6188 5979"/>
                  <a:gd name="T9" fmla="*/ T8 w 278"/>
                  <a:gd name="T10" fmla="+- 0 5315 5313"/>
                  <a:gd name="T11" fmla="*/ 5315 h 8"/>
                  <a:gd name="T12" fmla="+- 0 6153 5979"/>
                  <a:gd name="T13" fmla="*/ T12 w 278"/>
                  <a:gd name="T14" fmla="+- 0 5313 5313"/>
                  <a:gd name="T15" fmla="*/ 5313 h 8"/>
                  <a:gd name="T16" fmla="+- 0 6118 5979"/>
                  <a:gd name="T17" fmla="*/ T16 w 278"/>
                  <a:gd name="T18" fmla="+- 0 5313 5313"/>
                  <a:gd name="T19" fmla="*/ 5313 h 8"/>
                  <a:gd name="T20" fmla="+- 0 6083 5979"/>
                  <a:gd name="T21" fmla="*/ T20 w 278"/>
                  <a:gd name="T22" fmla="+- 0 5313 5313"/>
                  <a:gd name="T23" fmla="*/ 5313 h 8"/>
                  <a:gd name="T24" fmla="+- 0 6048 5979"/>
                  <a:gd name="T25" fmla="*/ T24 w 278"/>
                  <a:gd name="T26" fmla="+- 0 5315 5313"/>
                  <a:gd name="T27" fmla="*/ 5315 h 8"/>
                  <a:gd name="T28" fmla="+- 0 6013 5979"/>
                  <a:gd name="T29" fmla="*/ T28 w 278"/>
                  <a:gd name="T30" fmla="+- 0 5317 5313"/>
                  <a:gd name="T31" fmla="*/ 5317 h 8"/>
                  <a:gd name="T32" fmla="+- 0 5979 5979"/>
                  <a:gd name="T33" fmla="*/ T32 w 278"/>
                  <a:gd name="T34" fmla="+- 0 5320 5313"/>
                  <a:gd name="T35" fmla="*/ 5320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278" y="7"/>
                    </a:moveTo>
                    <a:lnTo>
                      <a:pt x="243" y="4"/>
                    </a:lnTo>
                    <a:lnTo>
                      <a:pt x="209" y="2"/>
                    </a:lnTo>
                    <a:lnTo>
                      <a:pt x="174" y="0"/>
                    </a:lnTo>
                    <a:lnTo>
                      <a:pt x="139" y="0"/>
                    </a:lnTo>
                    <a:lnTo>
                      <a:pt x="104" y="0"/>
                    </a:lnTo>
                    <a:lnTo>
                      <a:pt x="69" y="2"/>
                    </a:lnTo>
                    <a:lnTo>
                      <a:pt x="34" y="4"/>
                    </a:lnTo>
                    <a:lnTo>
                      <a:pt x="0" y="7"/>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6" name="Group 18"/>
            <p:cNvGrpSpPr>
              <a:grpSpLocks/>
            </p:cNvGrpSpPr>
            <p:nvPr/>
          </p:nvGrpSpPr>
          <p:grpSpPr bwMode="auto">
            <a:xfrm>
              <a:off x="4826" y="6466"/>
              <a:ext cx="8" cy="278"/>
              <a:chOff x="4826" y="6466"/>
              <a:chExt cx="8" cy="278"/>
            </a:xfrm>
          </p:grpSpPr>
          <p:sp>
            <p:nvSpPr>
              <p:cNvPr id="30" name="Freeform 22"/>
              <p:cNvSpPr>
                <a:spLocks/>
              </p:cNvSpPr>
              <p:nvPr/>
            </p:nvSpPr>
            <p:spPr bwMode="auto">
              <a:xfrm>
                <a:off x="4826" y="6466"/>
                <a:ext cx="8" cy="278"/>
              </a:xfrm>
              <a:custGeom>
                <a:avLst/>
                <a:gdLst>
                  <a:gd name="T0" fmla="+- 0 4833 4826"/>
                  <a:gd name="T1" fmla="*/ T0 w 8"/>
                  <a:gd name="T2" fmla="+- 0 6466 6466"/>
                  <a:gd name="T3" fmla="*/ 6466 h 278"/>
                  <a:gd name="T4" fmla="+- 0 4830 4826"/>
                  <a:gd name="T5" fmla="*/ T4 w 8"/>
                  <a:gd name="T6" fmla="+- 0 6500 6466"/>
                  <a:gd name="T7" fmla="*/ 6500 h 278"/>
                  <a:gd name="T8" fmla="+- 0 4828 4826"/>
                  <a:gd name="T9" fmla="*/ T8 w 8"/>
                  <a:gd name="T10" fmla="+- 0 6535 6466"/>
                  <a:gd name="T11" fmla="*/ 6535 h 278"/>
                  <a:gd name="T12" fmla="+- 0 4826 4826"/>
                  <a:gd name="T13" fmla="*/ T12 w 8"/>
                  <a:gd name="T14" fmla="+- 0 6570 6466"/>
                  <a:gd name="T15" fmla="*/ 6570 h 278"/>
                  <a:gd name="T16" fmla="+- 0 4826 4826"/>
                  <a:gd name="T17" fmla="*/ T16 w 8"/>
                  <a:gd name="T18" fmla="+- 0 6605 6466"/>
                  <a:gd name="T19" fmla="*/ 6605 h 278"/>
                  <a:gd name="T20" fmla="+- 0 4826 4826"/>
                  <a:gd name="T21" fmla="*/ T20 w 8"/>
                  <a:gd name="T22" fmla="+- 0 6640 6466"/>
                  <a:gd name="T23" fmla="*/ 6640 h 278"/>
                  <a:gd name="T24" fmla="+- 0 4828 4826"/>
                  <a:gd name="T25" fmla="*/ T24 w 8"/>
                  <a:gd name="T26" fmla="+- 0 6675 6466"/>
                  <a:gd name="T27" fmla="*/ 6675 h 278"/>
                  <a:gd name="T28" fmla="+- 0 4830 4826"/>
                  <a:gd name="T29" fmla="*/ T28 w 8"/>
                  <a:gd name="T30" fmla="+- 0 6710 6466"/>
                  <a:gd name="T31" fmla="*/ 6710 h 278"/>
                  <a:gd name="T32" fmla="+- 0 4833 4826"/>
                  <a:gd name="T33" fmla="*/ T32 w 8"/>
                  <a:gd name="T34" fmla="+- 0 6744 6466"/>
                  <a:gd name="T35" fmla="*/ 6744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 h="278">
                    <a:moveTo>
                      <a:pt x="7" y="0"/>
                    </a:moveTo>
                    <a:lnTo>
                      <a:pt x="4" y="34"/>
                    </a:lnTo>
                    <a:lnTo>
                      <a:pt x="2" y="69"/>
                    </a:lnTo>
                    <a:lnTo>
                      <a:pt x="0" y="104"/>
                    </a:lnTo>
                    <a:lnTo>
                      <a:pt x="0" y="139"/>
                    </a:lnTo>
                    <a:lnTo>
                      <a:pt x="0" y="174"/>
                    </a:lnTo>
                    <a:lnTo>
                      <a:pt x="2" y="209"/>
                    </a:lnTo>
                    <a:lnTo>
                      <a:pt x="4" y="244"/>
                    </a:lnTo>
                    <a:lnTo>
                      <a:pt x="7" y="278"/>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7" name="Group 19"/>
            <p:cNvGrpSpPr>
              <a:grpSpLocks/>
            </p:cNvGrpSpPr>
            <p:nvPr/>
          </p:nvGrpSpPr>
          <p:grpSpPr bwMode="auto">
            <a:xfrm>
              <a:off x="1261" y="2439"/>
              <a:ext cx="9718" cy="6895"/>
              <a:chOff x="1261" y="2439"/>
              <a:chExt cx="9718" cy="6895"/>
            </a:xfrm>
          </p:grpSpPr>
          <p:sp>
            <p:nvSpPr>
              <p:cNvPr id="28" name="Freeform 20"/>
              <p:cNvSpPr>
                <a:spLocks/>
              </p:cNvSpPr>
              <p:nvPr/>
            </p:nvSpPr>
            <p:spPr bwMode="auto">
              <a:xfrm>
                <a:off x="5979" y="7890"/>
                <a:ext cx="278" cy="8"/>
              </a:xfrm>
              <a:custGeom>
                <a:avLst/>
                <a:gdLst>
                  <a:gd name="T0" fmla="+- 0 5979 5979"/>
                  <a:gd name="T1" fmla="*/ T0 w 278"/>
                  <a:gd name="T2" fmla="+- 0 7890 7890"/>
                  <a:gd name="T3" fmla="*/ 7890 h 8"/>
                  <a:gd name="T4" fmla="+- 0 6013 5979"/>
                  <a:gd name="T5" fmla="*/ T4 w 278"/>
                  <a:gd name="T6" fmla="+- 0 7893 7890"/>
                  <a:gd name="T7" fmla="*/ 7893 h 8"/>
                  <a:gd name="T8" fmla="+- 0 6048 5979"/>
                  <a:gd name="T9" fmla="*/ T8 w 278"/>
                  <a:gd name="T10" fmla="+- 0 7895 7890"/>
                  <a:gd name="T11" fmla="*/ 7895 h 8"/>
                  <a:gd name="T12" fmla="+- 0 6083 5979"/>
                  <a:gd name="T13" fmla="*/ T12 w 278"/>
                  <a:gd name="T14" fmla="+- 0 7896 7890"/>
                  <a:gd name="T15" fmla="*/ 7896 h 8"/>
                  <a:gd name="T16" fmla="+- 0 6118 5979"/>
                  <a:gd name="T17" fmla="*/ T16 w 278"/>
                  <a:gd name="T18" fmla="+- 0 7897 7890"/>
                  <a:gd name="T19" fmla="*/ 7897 h 8"/>
                  <a:gd name="T20" fmla="+- 0 6153 5979"/>
                  <a:gd name="T21" fmla="*/ T20 w 278"/>
                  <a:gd name="T22" fmla="+- 0 7896 7890"/>
                  <a:gd name="T23" fmla="*/ 7896 h 8"/>
                  <a:gd name="T24" fmla="+- 0 6188 5979"/>
                  <a:gd name="T25" fmla="*/ T24 w 278"/>
                  <a:gd name="T26" fmla="+- 0 7895 7890"/>
                  <a:gd name="T27" fmla="*/ 7895 h 8"/>
                  <a:gd name="T28" fmla="+- 0 6222 5979"/>
                  <a:gd name="T29" fmla="*/ T28 w 278"/>
                  <a:gd name="T30" fmla="+- 0 7893 7890"/>
                  <a:gd name="T31" fmla="*/ 7893 h 8"/>
                  <a:gd name="T32" fmla="+- 0 6257 5979"/>
                  <a:gd name="T33" fmla="*/ T32 w 278"/>
                  <a:gd name="T34" fmla="+- 0 7890 7890"/>
                  <a:gd name="T35" fmla="*/ 7890 h 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8" h="8">
                    <a:moveTo>
                      <a:pt x="0" y="0"/>
                    </a:moveTo>
                    <a:lnTo>
                      <a:pt x="34" y="3"/>
                    </a:lnTo>
                    <a:lnTo>
                      <a:pt x="69" y="5"/>
                    </a:lnTo>
                    <a:lnTo>
                      <a:pt x="104" y="6"/>
                    </a:lnTo>
                    <a:lnTo>
                      <a:pt x="139" y="7"/>
                    </a:lnTo>
                    <a:lnTo>
                      <a:pt x="174" y="6"/>
                    </a:lnTo>
                    <a:lnTo>
                      <a:pt x="209" y="5"/>
                    </a:lnTo>
                    <a:lnTo>
                      <a:pt x="243" y="3"/>
                    </a:lnTo>
                    <a:lnTo>
                      <a:pt x="278" y="0"/>
                    </a:lnTo>
                  </a:path>
                </a:pathLst>
              </a:custGeom>
              <a:noFill/>
              <a:ln w="22860">
                <a:solidFill>
                  <a:srgbClr val="58595B"/>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9" name="Picture 21" descr="Another image of the model similar to the one described on page 13, but only the Foundation section at the base of the equilateral triangle is visible. The wording for the other 3 groups is not visible. In the Foundation section it says: Drive the Strategy. Vision. Leadership. Structure.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1" y="2439"/>
                <a:ext cx="9718" cy="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extLst>
      <p:ext uri="{BB962C8B-B14F-4D97-AF65-F5344CB8AC3E}">
        <p14:creationId xmlns:p14="http://schemas.microsoft.com/office/powerpoint/2010/main" val="288625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4283">
        <p15:prstTrans prst="pageCurlDouble"/>
      </p:transition>
    </mc:Choice>
    <mc:Fallback xmlns="">
      <p:transition spd="slow" advTm="14283">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75346"/>
            <a:ext cx="8520600" cy="996254"/>
          </a:xfrm>
        </p:spPr>
        <p:txBody>
          <a:bodyPr/>
          <a:lstStyle/>
          <a:p>
            <a:r>
              <a:rPr lang="en-US" sz="4200" dirty="0" err="1"/>
              <a:t>Algunos</a:t>
            </a:r>
            <a:r>
              <a:rPr lang="en-US" sz="4200" dirty="0"/>
              <a:t> </a:t>
            </a:r>
            <a:r>
              <a:rPr lang="en-US" sz="4200" dirty="0" err="1"/>
              <a:t>usuarios</a:t>
            </a:r>
            <a:r>
              <a:rPr lang="en-US" sz="4200" dirty="0"/>
              <a:t> del GDIB</a:t>
            </a:r>
            <a:endParaRPr lang="en-US" sz="4400" dirty="0"/>
          </a:p>
        </p:txBody>
      </p:sp>
      <p:sp>
        <p:nvSpPr>
          <p:cNvPr id="3" name="Subtitle 2"/>
          <p:cNvSpPr>
            <a:spLocks noGrp="1"/>
          </p:cNvSpPr>
          <p:nvPr>
            <p:ph type="subTitle" idx="13"/>
          </p:nvPr>
        </p:nvSpPr>
        <p:spPr>
          <a:xfrm>
            <a:off x="311700" y="1371600"/>
            <a:ext cx="8520600" cy="4585354"/>
          </a:xfrm>
        </p:spPr>
        <p:txBody>
          <a:bodyPr/>
          <a:lstStyle/>
          <a:p>
            <a:pPr algn="l"/>
            <a:r>
              <a:rPr lang="en-US" sz="1800" dirty="0"/>
              <a:t>•  Iron Mountain</a:t>
            </a:r>
          </a:p>
          <a:p>
            <a:pPr algn="l"/>
            <a:r>
              <a:rPr lang="en-US" sz="1800" dirty="0"/>
              <a:t>•  IBM (Brussels)</a:t>
            </a:r>
          </a:p>
          <a:p>
            <a:pPr algn="l"/>
            <a:r>
              <a:rPr lang="en-US" sz="1800" dirty="0"/>
              <a:t>•  Her Majesty’s Revenue and Customs (UK)</a:t>
            </a:r>
          </a:p>
          <a:p>
            <a:pPr algn="l"/>
            <a:r>
              <a:rPr lang="en-US" sz="1800" dirty="0"/>
              <a:t>•  </a:t>
            </a:r>
            <a:r>
              <a:rPr lang="en-US" sz="1800" dirty="0" err="1"/>
              <a:t>Autoliv</a:t>
            </a:r>
            <a:r>
              <a:rPr lang="en-US" sz="1800" dirty="0"/>
              <a:t> (Sweden)</a:t>
            </a:r>
          </a:p>
          <a:p>
            <a:pPr algn="l"/>
            <a:r>
              <a:rPr lang="en-US" sz="1800" dirty="0"/>
              <a:t>•  Texas Historical Commission</a:t>
            </a:r>
          </a:p>
          <a:p>
            <a:pPr algn="l"/>
            <a:r>
              <a:rPr lang="en-US" sz="1800" dirty="0"/>
              <a:t>•  UC Berkeley</a:t>
            </a:r>
          </a:p>
          <a:p>
            <a:pPr algn="l"/>
            <a:r>
              <a:rPr lang="en-US" sz="1800" dirty="0"/>
              <a:t>•  Rolls Royce Americas</a:t>
            </a:r>
          </a:p>
          <a:p>
            <a:pPr marL="173038" indent="-173038" algn="l">
              <a:buFont typeface="Arial" pitchFamily="34" charset="0"/>
              <a:buChar char="•"/>
            </a:pPr>
            <a:r>
              <a:rPr lang="en-US" sz="1800" dirty="0" err="1"/>
              <a:t>Boehringer</a:t>
            </a:r>
            <a:r>
              <a:rPr lang="en-US" sz="1800" dirty="0"/>
              <a:t> </a:t>
            </a:r>
            <a:r>
              <a:rPr lang="en-US" sz="1800" dirty="0" err="1"/>
              <a:t>Ingelheim</a:t>
            </a:r>
            <a:endParaRPr lang="en-US" sz="1800" dirty="0"/>
          </a:p>
          <a:p>
            <a:pPr marL="173038" indent="-173038" algn="l">
              <a:buFont typeface="Arial" pitchFamily="34" charset="0"/>
              <a:buChar char="•"/>
            </a:pPr>
            <a:r>
              <a:rPr lang="en-US" sz="1800" dirty="0"/>
              <a:t>FMI</a:t>
            </a:r>
          </a:p>
        </p:txBody>
      </p:sp>
    </p:spTree>
    <p:extLst>
      <p:ext uri="{BB962C8B-B14F-4D97-AF65-F5344CB8AC3E}">
        <p14:creationId xmlns:p14="http://schemas.microsoft.com/office/powerpoint/2010/main" val="362411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err="1"/>
              <a:t>Uso</a:t>
            </a:r>
            <a:r>
              <a:rPr lang="en-US" sz="4200" dirty="0"/>
              <a:t> y </a:t>
            </a:r>
            <a:r>
              <a:rPr lang="en-US" sz="4200" dirty="0" err="1"/>
              <a:t>permisos</a:t>
            </a:r>
            <a:endParaRPr lang="en-US" sz="4200" dirty="0"/>
          </a:p>
        </p:txBody>
      </p:sp>
      <p:sp>
        <p:nvSpPr>
          <p:cNvPr id="3" name="Content Placeholder 2"/>
          <p:cNvSpPr>
            <a:spLocks noGrp="1"/>
          </p:cNvSpPr>
          <p:nvPr>
            <p:ph type="subTitle" idx="13"/>
          </p:nvPr>
        </p:nvSpPr>
        <p:spPr>
          <a:xfrm>
            <a:off x="311700" y="1325880"/>
            <a:ext cx="8520600" cy="2788920"/>
          </a:xfrm>
        </p:spPr>
        <p:txBody>
          <a:bodyPr>
            <a:noAutofit/>
          </a:bodyPr>
          <a:lstStyle/>
          <a:p>
            <a:r>
              <a:rPr lang="en-US" sz="2000" dirty="0"/>
              <a:t>Los Global Diversity and Inclusion Benchmarks (GDIB) se </a:t>
            </a:r>
            <a:r>
              <a:rPr lang="en-US" sz="2000" dirty="0" err="1"/>
              <a:t>distribuyen</a:t>
            </a:r>
            <a:r>
              <a:rPr lang="en-US" sz="2000" dirty="0"/>
              <a:t> en un </a:t>
            </a:r>
            <a:r>
              <a:rPr lang="en-US" sz="2000" dirty="0" err="1"/>
              <a:t>documento</a:t>
            </a:r>
            <a:r>
              <a:rPr lang="en-US" sz="2000" dirty="0"/>
              <a:t> </a:t>
            </a:r>
            <a:r>
              <a:rPr lang="en-US" sz="2000" dirty="0" err="1"/>
              <a:t>formato</a:t>
            </a:r>
            <a:r>
              <a:rPr lang="en-US" sz="2000" dirty="0"/>
              <a:t> PDF. </a:t>
            </a:r>
            <a:r>
              <a:rPr lang="es-AR" sz="2000" dirty="0"/>
              <a:t>El permiso para utilizar los GDIB se otorga sin costo mediante la firma de un acuerdo con los autores.</a:t>
            </a:r>
          </a:p>
          <a:p>
            <a:r>
              <a:rPr lang="en-US" sz="2000" dirty="0"/>
              <a:t>Para </a:t>
            </a:r>
            <a:r>
              <a:rPr lang="en-US" sz="2000" dirty="0" err="1"/>
              <a:t>descargar</a:t>
            </a:r>
            <a:r>
              <a:rPr lang="en-US" sz="2000" dirty="0"/>
              <a:t> el GDIB, el </a:t>
            </a:r>
            <a:r>
              <a:rPr lang="en-US" sz="2000" dirty="0" err="1"/>
              <a:t>acuerdo</a:t>
            </a:r>
            <a:r>
              <a:rPr lang="en-US" sz="2000" dirty="0"/>
              <a:t> de </a:t>
            </a:r>
            <a:r>
              <a:rPr lang="en-US" sz="2000" dirty="0" err="1"/>
              <a:t>uso</a:t>
            </a:r>
            <a:r>
              <a:rPr lang="en-US" sz="2000" dirty="0"/>
              <a:t> y </a:t>
            </a:r>
            <a:r>
              <a:rPr lang="en-US" sz="2000" dirty="0" err="1"/>
              <a:t>obtener</a:t>
            </a:r>
            <a:r>
              <a:rPr lang="en-US" sz="2000" dirty="0"/>
              <a:t> </a:t>
            </a:r>
            <a:r>
              <a:rPr lang="en-US" sz="2000" dirty="0" err="1"/>
              <a:t>recursos</a:t>
            </a:r>
            <a:r>
              <a:rPr lang="en-US" sz="2000" dirty="0"/>
              <a:t> </a:t>
            </a:r>
            <a:r>
              <a:rPr lang="en-US" sz="2000" dirty="0" err="1"/>
              <a:t>adicionales</a:t>
            </a:r>
            <a:r>
              <a:rPr lang="en-US" sz="2000" dirty="0"/>
              <a:t>, </a:t>
            </a:r>
            <a:r>
              <a:rPr lang="en-US" sz="2000" dirty="0" err="1"/>
              <a:t>visita</a:t>
            </a:r>
            <a:r>
              <a:rPr lang="en-US" sz="2000" dirty="0"/>
              <a:t>: </a:t>
            </a:r>
            <a:r>
              <a:rPr lang="en-US" sz="2000" dirty="0">
                <a:hlinkClick r:id="rId3"/>
              </a:rPr>
              <a:t>www.di</a:t>
            </a:r>
            <a:r>
              <a:rPr lang="en-US" sz="2000" dirty="0">
                <a:solidFill>
                  <a:srgbClr val="00B0F0"/>
                </a:solidFill>
                <a:hlinkClick r:id="rId3"/>
              </a:rPr>
              <a:t>versityc</a:t>
            </a:r>
            <a:r>
              <a:rPr lang="en-US" sz="2000" dirty="0">
                <a:hlinkClick r:id="rId3"/>
              </a:rPr>
              <a:t>ollegium.org</a:t>
            </a:r>
            <a:endParaRPr lang="en-US" sz="2000" dirty="0"/>
          </a:p>
        </p:txBody>
      </p:sp>
      <p:sp>
        <p:nvSpPr>
          <p:cNvPr id="5" name="4 Rectángulo"/>
          <p:cNvSpPr/>
          <p:nvPr/>
        </p:nvSpPr>
        <p:spPr>
          <a:xfrm>
            <a:off x="2895600" y="4038600"/>
            <a:ext cx="3514725" cy="1200329"/>
          </a:xfrm>
          <a:prstGeom prst="rect">
            <a:avLst/>
          </a:prstGeom>
        </p:spPr>
        <p:txBody>
          <a:bodyPr wrap="square">
            <a:spAutoFit/>
          </a:bodyPr>
          <a:lstStyle/>
          <a:p>
            <a:pPr algn="ctr">
              <a:tabLst>
                <a:tab pos="1828800" algn="ctr"/>
                <a:tab pos="6400800" algn="ctr"/>
              </a:tabLst>
            </a:pPr>
            <a:r>
              <a:rPr lang="en-US" dirty="0">
                <a:solidFill>
                  <a:schemeClr val="dk2"/>
                </a:solidFill>
                <a:latin typeface="Arial"/>
                <a:ea typeface="Arial"/>
                <a:cs typeface="Arial"/>
                <a:sym typeface="Arial"/>
              </a:rPr>
              <a:t>Alan Richter</a:t>
            </a:r>
          </a:p>
          <a:p>
            <a:pPr algn="ctr">
              <a:tabLst>
                <a:tab pos="1828800" algn="ctr"/>
                <a:tab pos="6400800" algn="ctr"/>
              </a:tabLst>
            </a:pPr>
            <a:r>
              <a:rPr lang="en-US" dirty="0">
                <a:solidFill>
                  <a:schemeClr val="dk2"/>
                </a:solidFill>
                <a:latin typeface="Arial"/>
                <a:ea typeface="Arial"/>
                <a:cs typeface="Arial"/>
                <a:sym typeface="Arial"/>
              </a:rPr>
              <a:t>+ 1-212-724-2833</a:t>
            </a:r>
          </a:p>
          <a:p>
            <a:pPr algn="ctr">
              <a:tabLst>
                <a:tab pos="1828800" algn="ctr"/>
                <a:tab pos="6400800" algn="ctr"/>
              </a:tabLst>
            </a:pPr>
            <a:r>
              <a:rPr lang="en-US" dirty="0">
                <a:solidFill>
                  <a:schemeClr val="dk2"/>
                </a:solidFill>
                <a:latin typeface="Arial"/>
                <a:ea typeface="Arial"/>
                <a:cs typeface="Arial"/>
                <a:sym typeface="Arial"/>
              </a:rPr>
              <a:t>alanrichter@qedconsulting.com</a:t>
            </a:r>
          </a:p>
          <a:p>
            <a:pPr algn="ctr">
              <a:tabLst>
                <a:tab pos="1828800" algn="ctr"/>
                <a:tab pos="6400800" algn="ctr"/>
              </a:tabLst>
            </a:pPr>
            <a:r>
              <a:rPr lang="en-US" dirty="0">
                <a:solidFill>
                  <a:schemeClr val="dk2"/>
                </a:solidFill>
                <a:latin typeface="Arial"/>
                <a:ea typeface="Arial"/>
                <a:cs typeface="Arial"/>
                <a:sym typeface="Arial"/>
              </a:rPr>
              <a:t>www.qedconsulting.com </a:t>
            </a:r>
          </a:p>
        </p:txBody>
      </p:sp>
      <p:sp>
        <p:nvSpPr>
          <p:cNvPr id="6" name="5 CuadroTexto"/>
          <p:cNvSpPr txBox="1"/>
          <p:nvPr/>
        </p:nvSpPr>
        <p:spPr>
          <a:xfrm>
            <a:off x="76200" y="4038600"/>
            <a:ext cx="3171825" cy="1200329"/>
          </a:xfrm>
          <a:prstGeom prst="rect">
            <a:avLst/>
          </a:prstGeom>
          <a:noFill/>
        </p:spPr>
        <p:txBody>
          <a:bodyPr wrap="square" rtlCol="0">
            <a:spAutoFit/>
          </a:bodyPr>
          <a:lstStyle/>
          <a:p>
            <a:pPr algn="ctr"/>
            <a:r>
              <a:rPr lang="en-US" dirty="0">
                <a:solidFill>
                  <a:schemeClr val="dk2"/>
                </a:solidFill>
                <a:latin typeface="Arial"/>
                <a:ea typeface="Arial"/>
                <a:cs typeface="Arial"/>
                <a:sym typeface="Arial"/>
              </a:rPr>
              <a:t>Julie O’Mara</a:t>
            </a:r>
          </a:p>
          <a:p>
            <a:pPr algn="ctr"/>
            <a:r>
              <a:rPr lang="en-US" dirty="0">
                <a:solidFill>
                  <a:schemeClr val="dk2"/>
                </a:solidFill>
                <a:latin typeface="Arial"/>
                <a:ea typeface="Arial"/>
                <a:cs typeface="Arial"/>
                <a:sym typeface="Arial"/>
              </a:rPr>
              <a:t>+ 1-702-541-8920</a:t>
            </a:r>
          </a:p>
          <a:p>
            <a:pPr algn="ctr"/>
            <a:r>
              <a:rPr lang="en-US" dirty="0">
                <a:solidFill>
                  <a:schemeClr val="dk2"/>
                </a:solidFill>
                <a:latin typeface="Arial"/>
                <a:ea typeface="Arial"/>
                <a:cs typeface="Arial"/>
                <a:sym typeface="Arial"/>
              </a:rPr>
              <a:t>julie@omaraassoc.com</a:t>
            </a:r>
          </a:p>
          <a:p>
            <a:pPr algn="ctr"/>
            <a:r>
              <a:rPr lang="en-US" dirty="0">
                <a:solidFill>
                  <a:schemeClr val="dk2"/>
                </a:solidFill>
                <a:latin typeface="Arial"/>
                <a:ea typeface="Arial"/>
                <a:cs typeface="Arial"/>
                <a:sym typeface="Arial"/>
              </a:rPr>
              <a:t>www.omaraassoc.com</a:t>
            </a:r>
            <a:endParaRPr lang="es-AR" dirty="0">
              <a:solidFill>
                <a:schemeClr val="dk2"/>
              </a:solidFill>
              <a:latin typeface="Arial"/>
              <a:ea typeface="Arial"/>
              <a:cs typeface="Arial"/>
              <a:sym typeface="Arial"/>
            </a:endParaRPr>
          </a:p>
        </p:txBody>
      </p:sp>
      <p:sp>
        <p:nvSpPr>
          <p:cNvPr id="7" name="6 Rectángulo"/>
          <p:cNvSpPr/>
          <p:nvPr/>
        </p:nvSpPr>
        <p:spPr>
          <a:xfrm>
            <a:off x="6324601" y="4038600"/>
            <a:ext cx="2743200" cy="1200329"/>
          </a:xfrm>
          <a:prstGeom prst="rect">
            <a:avLst/>
          </a:prstGeom>
        </p:spPr>
        <p:txBody>
          <a:bodyPr wrap="square">
            <a:spAutoFit/>
          </a:bodyPr>
          <a:lstStyle/>
          <a:p>
            <a:pPr>
              <a:tabLst>
                <a:tab pos="1828800" algn="ctr"/>
                <a:tab pos="6400800" algn="ctr"/>
              </a:tabLst>
            </a:pPr>
            <a:r>
              <a:rPr lang="en-US" dirty="0">
                <a:solidFill>
                  <a:schemeClr val="dk2"/>
                </a:solidFill>
                <a:latin typeface="Arial"/>
                <a:ea typeface="Arial"/>
                <a:cs typeface="Arial"/>
                <a:sym typeface="Arial"/>
              </a:rPr>
              <a:t>Shirley Saenz</a:t>
            </a:r>
          </a:p>
          <a:p>
            <a:pPr>
              <a:tabLst>
                <a:tab pos="1828800" algn="ctr"/>
                <a:tab pos="6400800" algn="ctr"/>
              </a:tabLst>
            </a:pPr>
            <a:r>
              <a:rPr lang="en-US" dirty="0">
                <a:solidFill>
                  <a:schemeClr val="dk2"/>
                </a:solidFill>
                <a:latin typeface="Arial"/>
                <a:ea typeface="Arial"/>
                <a:cs typeface="Arial"/>
                <a:sym typeface="Arial"/>
              </a:rPr>
              <a:t>+ 54 9 11 5734 3849</a:t>
            </a:r>
          </a:p>
          <a:p>
            <a:pPr>
              <a:tabLst>
                <a:tab pos="1828800" algn="ctr"/>
                <a:tab pos="6400800" algn="ctr"/>
              </a:tabLst>
            </a:pPr>
            <a:r>
              <a:rPr lang="en-US" dirty="0">
                <a:solidFill>
                  <a:schemeClr val="dk2"/>
                </a:solidFill>
                <a:latin typeface="Arial"/>
                <a:ea typeface="Arial"/>
                <a:cs typeface="Arial"/>
                <a:sym typeface="Arial"/>
              </a:rPr>
              <a:t>ssaenz@icebergci.com</a:t>
            </a:r>
          </a:p>
          <a:p>
            <a:pPr>
              <a:tabLst>
                <a:tab pos="1828800" algn="ctr"/>
                <a:tab pos="6400800" algn="ctr"/>
              </a:tabLst>
            </a:pPr>
            <a:r>
              <a:rPr lang="en-US" dirty="0">
                <a:solidFill>
                  <a:schemeClr val="dk2"/>
                </a:solidFill>
                <a:latin typeface="Arial"/>
                <a:ea typeface="Arial"/>
                <a:cs typeface="Arial"/>
                <a:sym typeface="Arial"/>
              </a:rPr>
              <a:t>www.icebergci.com </a:t>
            </a:r>
          </a:p>
        </p:txBody>
      </p:sp>
    </p:spTree>
    <p:extLst>
      <p:ext uri="{BB962C8B-B14F-4D97-AF65-F5344CB8AC3E}">
        <p14:creationId xmlns:p14="http://schemas.microsoft.com/office/powerpoint/2010/main" val="776280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762000" y="914400"/>
            <a:ext cx="7704856" cy="923267"/>
          </a:xfrm>
          <a:prstGeom prst="rect">
            <a:avLst/>
          </a:prstGeom>
          <a:noFill/>
          <a:ln w="9525">
            <a:noFill/>
            <a:miter lim="800000"/>
            <a:headEnd/>
            <a:tailEnd/>
          </a:ln>
        </p:spPr>
        <p:txBody>
          <a:bodyPr wrap="square" lIns="91385" tIns="45689" rIns="91385" bIns="45689">
            <a:spAutoFit/>
          </a:bodyPr>
          <a:lstStyle/>
          <a:p>
            <a:pPr algn="ctr">
              <a:spcBef>
                <a:spcPct val="50000"/>
              </a:spcBef>
              <a:defRPr/>
            </a:pPr>
            <a:r>
              <a:rPr lang="es-AR" sz="5400" dirty="0">
                <a:solidFill>
                  <a:schemeClr val="tx1">
                    <a:lumMod val="65000"/>
                    <a:lumOff val="35000"/>
                  </a:schemeClr>
                </a:solidFill>
                <a:latin typeface="Arial"/>
                <a:ea typeface="Arial"/>
                <a:cs typeface="Arial"/>
                <a:sym typeface="Arial"/>
              </a:rPr>
              <a:t>¿Preguntas?</a:t>
            </a:r>
          </a:p>
        </p:txBody>
      </p:sp>
      <p:sp>
        <p:nvSpPr>
          <p:cNvPr id="3" name="Text Box 9"/>
          <p:cNvSpPr txBox="1">
            <a:spLocks noChangeArrowheads="1"/>
          </p:cNvSpPr>
          <p:nvPr/>
        </p:nvSpPr>
        <p:spPr bwMode="auto">
          <a:xfrm>
            <a:off x="7207188" y="5768432"/>
            <a:ext cx="1784412" cy="784768"/>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b="1" dirty="0">
                <a:solidFill>
                  <a:schemeClr val="tx1">
                    <a:lumMod val="65000"/>
                    <a:lumOff val="35000"/>
                  </a:schemeClr>
                </a:solidFill>
                <a:latin typeface="Arial"/>
                <a:ea typeface="Arial"/>
                <a:cs typeface="Arial"/>
                <a:sym typeface="Arial"/>
              </a:rPr>
              <a:t>@</a:t>
            </a:r>
            <a:r>
              <a:rPr lang="en-US" b="1" dirty="0" err="1">
                <a:solidFill>
                  <a:schemeClr val="tx1">
                    <a:lumMod val="65000"/>
                    <a:lumOff val="35000"/>
                  </a:schemeClr>
                </a:solidFill>
                <a:latin typeface="Arial"/>
                <a:ea typeface="Arial"/>
                <a:cs typeface="Arial"/>
                <a:sym typeface="Arial"/>
              </a:rPr>
              <a:t>icebergci</a:t>
            </a:r>
            <a:endParaRPr lang="en-US" b="1" dirty="0">
              <a:solidFill>
                <a:schemeClr val="tx1">
                  <a:lumMod val="65000"/>
                  <a:lumOff val="35000"/>
                </a:schemeClr>
              </a:solidFill>
              <a:latin typeface="Arial"/>
              <a:ea typeface="Arial"/>
              <a:cs typeface="Arial"/>
              <a:sym typeface="Arial"/>
            </a:endParaRPr>
          </a:p>
          <a:p>
            <a:pPr>
              <a:spcBef>
                <a:spcPct val="50000"/>
              </a:spcBef>
              <a:defRPr/>
            </a:pPr>
            <a:r>
              <a:rPr lang="en-US" b="1" dirty="0">
                <a:solidFill>
                  <a:schemeClr val="tx1">
                    <a:lumMod val="65000"/>
                    <a:lumOff val="35000"/>
                  </a:schemeClr>
                </a:solidFill>
                <a:latin typeface="Arial"/>
                <a:ea typeface="Arial"/>
                <a:cs typeface="Arial"/>
                <a:sym typeface="Arial"/>
              </a:rPr>
              <a:t>#GDIB</a:t>
            </a:r>
            <a:endParaRPr lang="es-AR" b="1" dirty="0">
              <a:solidFill>
                <a:schemeClr val="tx1">
                  <a:lumMod val="65000"/>
                  <a:lumOff val="35000"/>
                </a:schemeClr>
              </a:solidFill>
              <a:latin typeface="Arial"/>
              <a:ea typeface="Arial"/>
              <a:cs typeface="Arial"/>
              <a:sym typeface="Arial"/>
            </a:endParaRPr>
          </a:p>
        </p:txBody>
      </p:sp>
      <p:pic>
        <p:nvPicPr>
          <p:cNvPr id="4" name="Picture 2" descr="https://lh3.ggpht.com/MWg4AbmzuMK7Gkyj4Poo6zocEp2cF_wc6Uy2zJPZ2n96mSY3glx1txni9bvzL2-21dQ=w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0600" y="5721000"/>
            <a:ext cx="756000"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0694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4581128"/>
            <a:ext cx="9144000" cy="227687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10245" name="Rectangle 16"/>
          <p:cNvSpPr>
            <a:spLocks noChangeArrowheads="1"/>
          </p:cNvSpPr>
          <p:nvPr/>
        </p:nvSpPr>
        <p:spPr bwMode="auto">
          <a:xfrm>
            <a:off x="0" y="0"/>
            <a:ext cx="9144000" cy="6858000"/>
          </a:xfrm>
          <a:prstGeom prst="rect">
            <a:avLst/>
          </a:prstGeom>
          <a:noFill/>
          <a:ln w="117475">
            <a:solidFill>
              <a:srgbClr val="336699"/>
            </a:solidFill>
            <a:miter lim="800000"/>
            <a:headEnd/>
            <a:tailEnd/>
          </a:ln>
        </p:spPr>
        <p:txBody>
          <a:bodyPr wrap="none" anchor="ctr"/>
          <a:lstStyle/>
          <a:p>
            <a:endParaRPr lang="es-AR">
              <a:solidFill>
                <a:prstClr val="black"/>
              </a:solidFill>
            </a:endParaRPr>
          </a:p>
        </p:txBody>
      </p:sp>
      <p:graphicFrame>
        <p:nvGraphicFramePr>
          <p:cNvPr id="11" name="10 Diagrama"/>
          <p:cNvGraphicFramePr/>
          <p:nvPr>
            <p:extLst>
              <p:ext uri="{D42A27DB-BD31-4B8C-83A1-F6EECF244321}">
                <p14:modId xmlns:p14="http://schemas.microsoft.com/office/powerpoint/2010/main" val="3454240550"/>
              </p:ext>
            </p:extLst>
          </p:nvPr>
        </p:nvGraphicFramePr>
        <p:xfrm>
          <a:off x="224224" y="4622072"/>
          <a:ext cx="8697946" cy="242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descr="logo color fondo transparente.png"/>
          <p:cNvPicPr>
            <a:picLocks noChangeAspect="1"/>
          </p:cNvPicPr>
          <p:nvPr/>
        </p:nvPicPr>
        <p:blipFill>
          <a:blip r:embed="rId7" cstate="print"/>
          <a:stretch>
            <a:fillRect/>
          </a:stretch>
        </p:blipFill>
        <p:spPr>
          <a:xfrm>
            <a:off x="179513" y="219729"/>
            <a:ext cx="2054692" cy="1193047"/>
          </a:xfrm>
          <a:prstGeom prst="rect">
            <a:avLst/>
          </a:prstGeom>
        </p:spPr>
      </p:pic>
      <p:pic>
        <p:nvPicPr>
          <p:cNvPr id="2" name="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1896" y="353299"/>
            <a:ext cx="6178576" cy="386778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837464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lstStyle/>
          <a:p>
            <a:r>
              <a:rPr lang="es-AR" dirty="0"/>
              <a:t>Hashtag y materiales de apoyo</a:t>
            </a:r>
            <a:br>
              <a:rPr lang="es-AR" dirty="0"/>
            </a:br>
            <a:endParaRPr lang="es-AR" dirty="0"/>
          </a:p>
        </p:txBody>
      </p:sp>
      <p:sp>
        <p:nvSpPr>
          <p:cNvPr id="10" name="Text Box 9"/>
          <p:cNvSpPr txBox="1">
            <a:spLocks noChangeArrowheads="1"/>
          </p:cNvSpPr>
          <p:nvPr/>
        </p:nvSpPr>
        <p:spPr bwMode="auto">
          <a:xfrm>
            <a:off x="4572000" y="2472680"/>
            <a:ext cx="4355976" cy="1708097"/>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sz="4200" dirty="0">
                <a:solidFill>
                  <a:schemeClr val="tx1">
                    <a:lumMod val="65000"/>
                    <a:lumOff val="35000"/>
                  </a:schemeClr>
                </a:solidFill>
                <a:latin typeface="Arial"/>
                <a:ea typeface="Arial"/>
                <a:cs typeface="Arial"/>
                <a:sym typeface="Arial"/>
              </a:rPr>
              <a:t>@</a:t>
            </a:r>
            <a:r>
              <a:rPr lang="en-US" sz="4200" dirty="0" err="1">
                <a:solidFill>
                  <a:schemeClr val="tx1">
                    <a:lumMod val="65000"/>
                    <a:lumOff val="35000"/>
                  </a:schemeClr>
                </a:solidFill>
                <a:latin typeface="Arial"/>
                <a:ea typeface="Arial"/>
                <a:cs typeface="Arial"/>
                <a:sym typeface="Arial"/>
              </a:rPr>
              <a:t>icebergci</a:t>
            </a:r>
            <a:endParaRPr lang="en-US" sz="4200" dirty="0">
              <a:solidFill>
                <a:schemeClr val="tx1">
                  <a:lumMod val="65000"/>
                  <a:lumOff val="35000"/>
                </a:schemeClr>
              </a:solidFill>
              <a:latin typeface="Arial"/>
              <a:ea typeface="Arial"/>
              <a:cs typeface="Arial"/>
              <a:sym typeface="Arial"/>
            </a:endParaRPr>
          </a:p>
          <a:p>
            <a:pPr>
              <a:spcBef>
                <a:spcPct val="50000"/>
              </a:spcBef>
              <a:defRPr/>
            </a:pPr>
            <a:r>
              <a:rPr lang="en-US" sz="4200" dirty="0">
                <a:solidFill>
                  <a:schemeClr val="tx1">
                    <a:lumMod val="65000"/>
                    <a:lumOff val="35000"/>
                  </a:schemeClr>
                </a:solidFill>
                <a:latin typeface="Arial"/>
                <a:ea typeface="Arial"/>
                <a:cs typeface="Arial"/>
                <a:sym typeface="Arial"/>
              </a:rPr>
              <a:t>#GDIB</a:t>
            </a:r>
            <a:endParaRPr lang="es-AR" sz="4200" dirty="0">
              <a:solidFill>
                <a:schemeClr val="tx1">
                  <a:lumMod val="65000"/>
                  <a:lumOff val="35000"/>
                </a:schemeClr>
              </a:solidFill>
              <a:latin typeface="Arial"/>
              <a:ea typeface="Arial"/>
              <a:cs typeface="Arial"/>
              <a:sym typeface="Arial"/>
            </a:endParaRPr>
          </a:p>
        </p:txBody>
      </p:sp>
      <p:pic>
        <p:nvPicPr>
          <p:cNvPr id="11" name="Picture 2" descr="https://lh3.ggpht.com/MWg4AbmzuMK7Gkyj4Poo6zocEp2cF_wc6Uy2zJPZ2n96mSY3glx1txni9bvzL2-21dQ=w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662" y="1752600"/>
            <a:ext cx="3139282" cy="313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98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2835424" y="1199915"/>
            <a:ext cx="6156176" cy="2000485"/>
          </a:xfrm>
          <a:prstGeom prst="rect">
            <a:avLst/>
          </a:prstGeom>
          <a:noFill/>
          <a:ln w="9525">
            <a:noFill/>
            <a:miter lim="800000"/>
            <a:headEnd/>
            <a:tailEnd/>
          </a:ln>
        </p:spPr>
        <p:txBody>
          <a:bodyPr wrap="square" lIns="91385" tIns="45689" rIns="91385" bIns="45689">
            <a:spAutoFit/>
          </a:bodyPr>
          <a:lstStyle/>
          <a:p>
            <a:pPr>
              <a:spcBef>
                <a:spcPct val="50000"/>
              </a:spcBef>
              <a:defRPr/>
            </a:pPr>
            <a:r>
              <a:rPr lang="en-US" sz="4000" b="1" kern="0" dirty="0">
                <a:solidFill>
                  <a:schemeClr val="tx1">
                    <a:lumMod val="75000"/>
                    <a:lumOff val="25000"/>
                  </a:schemeClr>
                </a:solidFill>
              </a:rPr>
              <a:t>Shirley Saenz</a:t>
            </a:r>
          </a:p>
          <a:p>
            <a:pPr>
              <a:spcBef>
                <a:spcPct val="50000"/>
              </a:spcBef>
              <a:defRPr/>
            </a:pPr>
            <a:r>
              <a:rPr lang="en-US" sz="2400" kern="0" dirty="0">
                <a:solidFill>
                  <a:schemeClr val="tx1">
                    <a:lumMod val="75000"/>
                    <a:lumOff val="25000"/>
                  </a:schemeClr>
                </a:solidFill>
              </a:rPr>
              <a:t>Expert panelist GDIB 2016</a:t>
            </a:r>
          </a:p>
          <a:p>
            <a:pPr>
              <a:defRPr/>
            </a:pPr>
            <a:r>
              <a:rPr lang="en-US" sz="2400" kern="0" dirty="0" err="1">
                <a:solidFill>
                  <a:schemeClr val="tx1">
                    <a:lumMod val="75000"/>
                    <a:lumOff val="25000"/>
                  </a:schemeClr>
                </a:solidFill>
              </a:rPr>
              <a:t>Consultora</a:t>
            </a:r>
            <a:r>
              <a:rPr lang="en-US" sz="2400" kern="0" dirty="0">
                <a:solidFill>
                  <a:schemeClr val="tx1">
                    <a:lumMod val="75000"/>
                    <a:lumOff val="25000"/>
                  </a:schemeClr>
                </a:solidFill>
              </a:rPr>
              <a:t> y </a:t>
            </a:r>
            <a:r>
              <a:rPr lang="en-US" sz="2400" kern="0" dirty="0" err="1">
                <a:solidFill>
                  <a:schemeClr val="tx1">
                    <a:lumMod val="75000"/>
                    <a:lumOff val="25000"/>
                  </a:schemeClr>
                </a:solidFill>
              </a:rPr>
              <a:t>formadora</a:t>
            </a:r>
            <a:r>
              <a:rPr lang="en-US" sz="2400" kern="0" dirty="0">
                <a:solidFill>
                  <a:schemeClr val="tx1">
                    <a:lumMod val="75000"/>
                    <a:lumOff val="25000"/>
                  </a:schemeClr>
                </a:solidFill>
              </a:rPr>
              <a:t> intercultural</a:t>
            </a:r>
          </a:p>
          <a:p>
            <a:pPr>
              <a:defRPr/>
            </a:pPr>
            <a:r>
              <a:rPr lang="en-US" sz="2400" kern="0" dirty="0">
                <a:solidFill>
                  <a:schemeClr val="tx1">
                    <a:lumMod val="75000"/>
                    <a:lumOff val="25000"/>
                  </a:schemeClr>
                </a:solidFill>
              </a:rPr>
              <a:t>Iceberg Cultural Intelligence</a:t>
            </a:r>
            <a:endParaRPr lang="es-AR" sz="2400" kern="0" dirty="0">
              <a:solidFill>
                <a:schemeClr val="tx1">
                  <a:lumMod val="75000"/>
                  <a:lumOff val="25000"/>
                </a:schemeClr>
              </a:solidFill>
            </a:endParaRPr>
          </a:p>
        </p:txBody>
      </p:sp>
      <p:pic>
        <p:nvPicPr>
          <p:cNvPr id="7" name="6 Imagen" descr="DSC_0014.JPG"/>
          <p:cNvPicPr>
            <a:picLocks noChangeAspect="1"/>
          </p:cNvPicPr>
          <p:nvPr/>
        </p:nvPicPr>
        <p:blipFill>
          <a:blip r:embed="rId3" cstate="print"/>
          <a:stretch>
            <a:fillRect/>
          </a:stretch>
        </p:blipFill>
        <p:spPr>
          <a:xfrm>
            <a:off x="685800" y="1208006"/>
            <a:ext cx="1981200" cy="1992394"/>
          </a:xfrm>
          <a:prstGeom prst="rect">
            <a:avLst/>
          </a:prstGeom>
        </p:spPr>
      </p:pic>
    </p:spTree>
    <p:extLst>
      <p:ext uri="{BB962C8B-B14F-4D97-AF65-F5344CB8AC3E}">
        <p14:creationId xmlns:p14="http://schemas.microsoft.com/office/powerpoint/2010/main" val="901983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tretch>
            <a:fillRect/>
          </a:stretch>
        </p:blipFill>
        <p:spPr>
          <a:xfrm>
            <a:off x="-397" y="-297"/>
            <a:ext cx="9144793" cy="6858594"/>
          </a:xfrm>
          <a:prstGeom prst="rect">
            <a:avLst/>
          </a:prstGeom>
        </p:spPr>
      </p:pic>
      <p:graphicFrame>
        <p:nvGraphicFramePr>
          <p:cNvPr id="5" name="Diagram 4"/>
          <p:cNvGraphicFramePr/>
          <p:nvPr>
            <p:extLst/>
          </p:nvPr>
        </p:nvGraphicFramePr>
        <p:xfrm>
          <a:off x="572460" y="-1660727"/>
          <a:ext cx="10655317" cy="86976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 name="Group 14"/>
          <p:cNvGrpSpPr/>
          <p:nvPr/>
        </p:nvGrpSpPr>
        <p:grpSpPr>
          <a:xfrm>
            <a:off x="4133473" y="469258"/>
            <a:ext cx="2950640" cy="3048827"/>
            <a:chOff x="4133473" y="469258"/>
            <a:chExt cx="2950640" cy="3048827"/>
          </a:xfrm>
        </p:grpSpPr>
        <p:sp>
          <p:nvSpPr>
            <p:cNvPr id="12" name="TextBox 11"/>
            <p:cNvSpPr txBox="1"/>
            <p:nvPr/>
          </p:nvSpPr>
          <p:spPr>
            <a:xfrm>
              <a:off x="4362947" y="2348534"/>
              <a:ext cx="2721166" cy="1169551"/>
            </a:xfrm>
            <a:prstGeom prst="rect">
              <a:avLst/>
            </a:prstGeom>
            <a:noFill/>
          </p:spPr>
          <p:txBody>
            <a:bodyPr wrap="square" rtlCol="0">
              <a:spAutoFit/>
            </a:bodyPr>
            <a:lstStyle/>
            <a:p>
              <a:pPr algn="ctr"/>
              <a:r>
                <a:rPr lang="en-US" sz="1400" b="1" kern="0" dirty="0">
                  <a:solidFill>
                    <a:srgbClr val="000000"/>
                  </a:solidFill>
                  <a:cs typeface="Arial"/>
                  <a:sym typeface="Arial"/>
                </a:rPr>
                <a:t>2014</a:t>
              </a:r>
            </a:p>
            <a:p>
              <a:pPr algn="ctr"/>
              <a:r>
                <a:rPr lang="en-US" sz="1400" b="1" i="1" kern="0" dirty="0">
                  <a:solidFill>
                    <a:srgbClr val="000000"/>
                  </a:solidFill>
                  <a:cs typeface="Arial"/>
                  <a:sym typeface="Arial"/>
                </a:rPr>
                <a:t>GDIB</a:t>
              </a:r>
              <a:endParaRPr lang="en-US" sz="1400" b="1" kern="0" dirty="0">
                <a:solidFill>
                  <a:srgbClr val="000000"/>
                </a:solidFill>
                <a:cs typeface="Arial"/>
                <a:sym typeface="Arial"/>
              </a:endParaRPr>
            </a:p>
            <a:p>
              <a:pPr algn="ctr"/>
              <a:r>
                <a:rPr lang="en-US" sz="1400" kern="0" dirty="0">
                  <a:solidFill>
                    <a:srgbClr val="000000"/>
                  </a:solidFill>
                  <a:cs typeface="Arial"/>
                  <a:sym typeface="Arial"/>
                </a:rPr>
                <a:t>Co-Authors &amp;</a:t>
              </a:r>
            </a:p>
            <a:p>
              <a:pPr algn="ctr"/>
              <a:r>
                <a:rPr lang="en-US" sz="1400" kern="0" dirty="0">
                  <a:solidFill>
                    <a:srgbClr val="000000"/>
                  </a:solidFill>
                  <a:cs typeface="Arial"/>
                  <a:sym typeface="Arial"/>
                </a:rPr>
                <a:t>80 Expert Panelists</a:t>
              </a:r>
            </a:p>
            <a:p>
              <a:pPr algn="ctr"/>
              <a:endParaRPr lang="en-US" sz="1400" kern="0" dirty="0">
                <a:solidFill>
                  <a:srgbClr val="000000"/>
                </a:solidFill>
                <a:cs typeface="Arial"/>
                <a:sym typeface="Arial"/>
              </a:endParaRPr>
            </a:p>
          </p:txBody>
        </p:sp>
        <p:pic>
          <p:nvPicPr>
            <p:cNvPr id="14" name="Picture 13"/>
            <p:cNvPicPr>
              <a:picLocks noChangeAspect="1"/>
            </p:cNvPicPr>
            <p:nvPr/>
          </p:nvPicPr>
          <p:blipFill>
            <a:blip r:embed="rId10" cstate="print"/>
            <a:stretch>
              <a:fillRect/>
            </a:stretch>
          </p:blipFill>
          <p:spPr>
            <a:xfrm>
              <a:off x="4133473" y="469258"/>
              <a:ext cx="915144" cy="13598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grpSp>
        <p:nvGrpSpPr>
          <p:cNvPr id="4" name="Group 2"/>
          <p:cNvGrpSpPr/>
          <p:nvPr/>
        </p:nvGrpSpPr>
        <p:grpSpPr>
          <a:xfrm>
            <a:off x="179451" y="4321822"/>
            <a:ext cx="3231509" cy="1909799"/>
            <a:chOff x="179451" y="4321822"/>
            <a:chExt cx="3231509" cy="1909799"/>
          </a:xfrm>
        </p:grpSpPr>
        <p:sp>
          <p:nvSpPr>
            <p:cNvPr id="6" name="TextBox 5"/>
            <p:cNvSpPr txBox="1"/>
            <p:nvPr/>
          </p:nvSpPr>
          <p:spPr>
            <a:xfrm>
              <a:off x="689794" y="5154403"/>
              <a:ext cx="2721166" cy="1077218"/>
            </a:xfrm>
            <a:prstGeom prst="rect">
              <a:avLst/>
            </a:prstGeom>
            <a:noFill/>
          </p:spPr>
          <p:txBody>
            <a:bodyPr wrap="square" rtlCol="0">
              <a:spAutoFit/>
            </a:bodyPr>
            <a:lstStyle/>
            <a:p>
              <a:pPr algn="ctr"/>
              <a:r>
                <a:rPr lang="en-US" sz="1400" b="1" kern="0" dirty="0">
                  <a:solidFill>
                    <a:srgbClr val="000000"/>
                  </a:solidFill>
                  <a:cs typeface="Arial"/>
                  <a:sym typeface="Arial"/>
                </a:rPr>
                <a:t>1993 </a:t>
              </a:r>
            </a:p>
            <a:p>
              <a:pPr algn="ctr"/>
              <a:r>
                <a:rPr lang="en-US" sz="1400" b="1" i="1" kern="0" dirty="0">
                  <a:solidFill>
                    <a:srgbClr val="000000"/>
                  </a:solidFill>
                  <a:cs typeface="Arial"/>
                  <a:sym typeface="Arial"/>
                </a:rPr>
                <a:t>Bench Marks for Diversity</a:t>
              </a:r>
            </a:p>
            <a:p>
              <a:pPr algn="ctr"/>
              <a:r>
                <a:rPr lang="en-US" sz="1400" kern="0" dirty="0">
                  <a:solidFill>
                    <a:srgbClr val="000000"/>
                  </a:solidFill>
                  <a:cs typeface="Arial"/>
                  <a:sym typeface="Arial"/>
                </a:rPr>
                <a:t>Tennessee Valley Authority </a:t>
              </a:r>
            </a:p>
            <a:p>
              <a:pPr algn="ctr"/>
              <a:endParaRPr lang="en-US" sz="1400" kern="0" dirty="0">
                <a:solidFill>
                  <a:srgbClr val="000000"/>
                </a:solidFill>
                <a:cs typeface="Arial"/>
                <a:sym typeface="Arial"/>
              </a:endParaRPr>
            </a:p>
          </p:txBody>
        </p:sp>
        <p:pic>
          <p:nvPicPr>
            <p:cNvPr id="16" name="Picture 15"/>
            <p:cNvPicPr>
              <a:picLocks noChangeAspect="1"/>
            </p:cNvPicPr>
            <p:nvPr/>
          </p:nvPicPr>
          <p:blipFill>
            <a:blip r:embed="rId11" cstate="print"/>
            <a:stretch>
              <a:fillRect/>
            </a:stretch>
          </p:blipFill>
          <p:spPr>
            <a:xfrm>
              <a:off x="179451" y="4321822"/>
              <a:ext cx="746847" cy="7521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grpSp>
        <p:nvGrpSpPr>
          <p:cNvPr id="7" name="Group 3"/>
          <p:cNvGrpSpPr/>
          <p:nvPr/>
        </p:nvGrpSpPr>
        <p:grpSpPr>
          <a:xfrm>
            <a:off x="2717466" y="1554284"/>
            <a:ext cx="2434393" cy="2735867"/>
            <a:chOff x="2717466" y="1554284"/>
            <a:chExt cx="2434393" cy="2735867"/>
          </a:xfrm>
        </p:grpSpPr>
        <p:sp>
          <p:nvSpPr>
            <p:cNvPr id="10" name="TextBox 9"/>
            <p:cNvSpPr txBox="1"/>
            <p:nvPr/>
          </p:nvSpPr>
          <p:spPr>
            <a:xfrm>
              <a:off x="3079055" y="3120600"/>
              <a:ext cx="2072804" cy="1169551"/>
            </a:xfrm>
            <a:prstGeom prst="rect">
              <a:avLst/>
            </a:prstGeom>
            <a:noFill/>
          </p:spPr>
          <p:txBody>
            <a:bodyPr wrap="square" rtlCol="0">
              <a:spAutoFit/>
            </a:bodyPr>
            <a:lstStyle/>
            <a:p>
              <a:pPr algn="ctr"/>
              <a:r>
                <a:rPr lang="en-US" sz="1400" b="1" kern="0" dirty="0">
                  <a:solidFill>
                    <a:srgbClr val="000000"/>
                  </a:solidFill>
                  <a:cs typeface="Arial"/>
                  <a:sym typeface="Arial"/>
                </a:rPr>
                <a:t>2011</a:t>
              </a:r>
            </a:p>
            <a:p>
              <a:pPr algn="ctr"/>
              <a:r>
                <a:rPr lang="en-US" sz="1400" b="1" i="1" kern="0" dirty="0">
                  <a:solidFill>
                    <a:srgbClr val="000000"/>
                  </a:solidFill>
                  <a:cs typeface="Arial"/>
                  <a:sym typeface="Arial"/>
                </a:rPr>
                <a:t>GDIB</a:t>
              </a:r>
              <a:endParaRPr lang="en-US" sz="1400" b="1" kern="0" dirty="0">
                <a:solidFill>
                  <a:srgbClr val="000000"/>
                </a:solidFill>
                <a:cs typeface="Arial"/>
                <a:sym typeface="Arial"/>
              </a:endParaRPr>
            </a:p>
            <a:p>
              <a:pPr algn="ctr"/>
              <a:r>
                <a:rPr lang="en-US" sz="1400" kern="0" dirty="0">
                  <a:solidFill>
                    <a:srgbClr val="000000"/>
                  </a:solidFill>
                  <a:cs typeface="Arial"/>
                  <a:sym typeface="Arial"/>
                </a:rPr>
                <a:t>Co-Authors &amp;                                 79 Expert Panelists</a:t>
              </a:r>
            </a:p>
            <a:p>
              <a:pPr algn="ctr"/>
              <a:endParaRPr lang="en-US" sz="1400" kern="0" dirty="0">
                <a:solidFill>
                  <a:srgbClr val="000000"/>
                </a:solidFill>
                <a:cs typeface="Arial"/>
                <a:sym typeface="Arial"/>
              </a:endParaRPr>
            </a:p>
          </p:txBody>
        </p:sp>
        <p:pic>
          <p:nvPicPr>
            <p:cNvPr id="22" name="Picture 21"/>
            <p:cNvPicPr>
              <a:picLocks noChangeAspect="1"/>
            </p:cNvPicPr>
            <p:nvPr/>
          </p:nvPicPr>
          <p:blipFill>
            <a:blip r:embed="rId12" cstate="print"/>
            <a:stretch>
              <a:fillRect/>
            </a:stretch>
          </p:blipFill>
          <p:spPr>
            <a:xfrm>
              <a:off x="2717466" y="1554284"/>
              <a:ext cx="817299" cy="10797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grpSp>
        <p:nvGrpSpPr>
          <p:cNvPr id="13" name="Group 26"/>
          <p:cNvGrpSpPr/>
          <p:nvPr/>
        </p:nvGrpSpPr>
        <p:grpSpPr>
          <a:xfrm>
            <a:off x="1156156" y="2688116"/>
            <a:ext cx="2958523" cy="2485373"/>
            <a:chOff x="1156156" y="2688116"/>
            <a:chExt cx="2958523" cy="2485373"/>
          </a:xfrm>
        </p:grpSpPr>
        <p:sp>
          <p:nvSpPr>
            <p:cNvPr id="9" name="TextBox 8"/>
            <p:cNvSpPr txBox="1"/>
            <p:nvPr/>
          </p:nvSpPr>
          <p:spPr>
            <a:xfrm>
              <a:off x="1393513" y="4003938"/>
              <a:ext cx="2721166" cy="1169551"/>
            </a:xfrm>
            <a:prstGeom prst="rect">
              <a:avLst/>
            </a:prstGeom>
            <a:noFill/>
          </p:spPr>
          <p:txBody>
            <a:bodyPr wrap="square" rtlCol="0">
              <a:spAutoFit/>
            </a:bodyPr>
            <a:lstStyle/>
            <a:p>
              <a:pPr algn="ctr"/>
              <a:r>
                <a:rPr lang="en-US" sz="1400" b="1" kern="0" dirty="0">
                  <a:solidFill>
                    <a:srgbClr val="000000"/>
                  </a:solidFill>
                  <a:cs typeface="Arial"/>
                  <a:sym typeface="Arial"/>
                </a:rPr>
                <a:t>2006</a:t>
              </a:r>
            </a:p>
            <a:p>
              <a:pPr algn="ctr"/>
              <a:r>
                <a:rPr lang="en-US" sz="1400" b="1" i="1" kern="0" dirty="0">
                  <a:solidFill>
                    <a:srgbClr val="000000"/>
                  </a:solidFill>
                  <a:cs typeface="Arial"/>
                  <a:sym typeface="Arial"/>
                </a:rPr>
                <a:t>GDIB</a:t>
              </a:r>
              <a:r>
                <a:rPr lang="en-US" sz="1400" kern="0" dirty="0">
                  <a:solidFill>
                    <a:srgbClr val="000000"/>
                  </a:solidFill>
                  <a:cs typeface="Arial"/>
                  <a:sym typeface="Arial"/>
                </a:rPr>
                <a:t> </a:t>
              </a:r>
            </a:p>
            <a:p>
              <a:pPr algn="ctr"/>
              <a:r>
                <a:rPr lang="en-US" sz="1400" kern="0" dirty="0">
                  <a:solidFill>
                    <a:srgbClr val="000000"/>
                  </a:solidFill>
                  <a:cs typeface="Arial"/>
                  <a:sym typeface="Arial"/>
                </a:rPr>
                <a:t>Co-Authors &amp;</a:t>
              </a:r>
            </a:p>
            <a:p>
              <a:pPr algn="ctr"/>
              <a:r>
                <a:rPr lang="en-US" sz="1400" kern="0" dirty="0">
                  <a:solidFill>
                    <a:srgbClr val="000000"/>
                  </a:solidFill>
                  <a:cs typeface="Arial"/>
                  <a:sym typeface="Arial"/>
                </a:rPr>
                <a:t>47 Expert Panelists</a:t>
              </a:r>
            </a:p>
            <a:p>
              <a:pPr algn="ctr"/>
              <a:endParaRPr lang="en-US" sz="1400" kern="0" dirty="0">
                <a:solidFill>
                  <a:srgbClr val="000000"/>
                </a:solidFill>
                <a:cs typeface="Arial"/>
                <a:sym typeface="Arial"/>
              </a:endParaRPr>
            </a:p>
          </p:txBody>
        </p:sp>
        <p:pic>
          <p:nvPicPr>
            <p:cNvPr id="23" name="Picture 22"/>
            <p:cNvPicPr>
              <a:picLocks noChangeAspect="1"/>
            </p:cNvPicPr>
            <p:nvPr/>
          </p:nvPicPr>
          <p:blipFill>
            <a:blip r:embed="rId13" cstate="print"/>
            <a:stretch>
              <a:fillRect/>
            </a:stretch>
          </p:blipFill>
          <p:spPr>
            <a:xfrm>
              <a:off x="1156156" y="2688116"/>
              <a:ext cx="871211" cy="11294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
        <p:nvSpPr>
          <p:cNvPr id="33" name="TextBox 32"/>
          <p:cNvSpPr txBox="1"/>
          <p:nvPr/>
        </p:nvSpPr>
        <p:spPr>
          <a:xfrm>
            <a:off x="4191000" y="6334780"/>
            <a:ext cx="4841716" cy="461665"/>
          </a:xfrm>
          <a:prstGeom prst="rect">
            <a:avLst/>
          </a:prstGeom>
          <a:noFill/>
        </p:spPr>
        <p:txBody>
          <a:bodyPr wrap="square" rtlCol="0">
            <a:spAutoFit/>
          </a:bodyPr>
          <a:lstStyle/>
          <a:p>
            <a:pPr algn="r"/>
            <a:r>
              <a:rPr lang="en-US" sz="24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La </a:t>
            </a:r>
            <a:r>
              <a:rPr lang="en-US" sz="2400" b="1" kern="0" dirty="0" err="1">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evolución</a:t>
            </a:r>
            <a:r>
              <a:rPr lang="en-US" sz="2400" b="1" kern="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sym typeface="Arial"/>
              </a:rPr>
              <a:t> del GDIB</a:t>
            </a:r>
          </a:p>
        </p:txBody>
      </p:sp>
      <p:grpSp>
        <p:nvGrpSpPr>
          <p:cNvPr id="15" name="Group 16"/>
          <p:cNvGrpSpPr/>
          <p:nvPr/>
        </p:nvGrpSpPr>
        <p:grpSpPr>
          <a:xfrm>
            <a:off x="5900118" y="65351"/>
            <a:ext cx="3075102" cy="3152330"/>
            <a:chOff x="5900118" y="65351"/>
            <a:chExt cx="3075102" cy="3152330"/>
          </a:xfrm>
        </p:grpSpPr>
        <p:sp>
          <p:nvSpPr>
            <p:cNvPr id="11" name="TextBox 10"/>
            <p:cNvSpPr txBox="1"/>
            <p:nvPr/>
          </p:nvSpPr>
          <p:spPr>
            <a:xfrm>
              <a:off x="6254054" y="2048130"/>
              <a:ext cx="2721166" cy="1169551"/>
            </a:xfrm>
            <a:prstGeom prst="rect">
              <a:avLst/>
            </a:prstGeom>
            <a:noFill/>
          </p:spPr>
          <p:txBody>
            <a:bodyPr wrap="square" rtlCol="0">
              <a:spAutoFit/>
            </a:bodyPr>
            <a:lstStyle/>
            <a:p>
              <a:pPr algn="ctr"/>
              <a:r>
                <a:rPr lang="en-US" sz="1400" b="1" kern="0" dirty="0">
                  <a:solidFill>
                    <a:srgbClr val="000000"/>
                  </a:solidFill>
                  <a:cs typeface="Arial"/>
                  <a:sym typeface="Arial"/>
                </a:rPr>
                <a:t>2016</a:t>
              </a:r>
            </a:p>
            <a:p>
              <a:pPr algn="ctr"/>
              <a:r>
                <a:rPr lang="en-US" sz="1400" b="1" kern="0" dirty="0">
                  <a:solidFill>
                    <a:srgbClr val="000000"/>
                  </a:solidFill>
                  <a:cs typeface="Arial"/>
                  <a:sym typeface="Arial"/>
                </a:rPr>
                <a:t>Tenth Anniversary Edition</a:t>
              </a:r>
              <a:r>
                <a:rPr lang="en-US" sz="1400" kern="0" dirty="0">
                  <a:solidFill>
                    <a:srgbClr val="000000"/>
                  </a:solidFill>
                  <a:cs typeface="Arial"/>
                  <a:sym typeface="Arial"/>
                </a:rPr>
                <a:t> </a:t>
              </a:r>
            </a:p>
            <a:p>
              <a:pPr algn="ctr"/>
              <a:r>
                <a:rPr lang="en-US" sz="1400" kern="0" dirty="0">
                  <a:solidFill>
                    <a:srgbClr val="000000"/>
                  </a:solidFill>
                  <a:cs typeface="Arial"/>
                  <a:sym typeface="Arial"/>
                </a:rPr>
                <a:t>Co-Authors &amp;                                            95 Expert Panelists</a:t>
              </a:r>
            </a:p>
            <a:p>
              <a:pPr algn="ctr"/>
              <a:endParaRPr lang="en-US" sz="1400" kern="0" dirty="0">
                <a:solidFill>
                  <a:srgbClr val="000000"/>
                </a:solidFill>
                <a:cs typeface="Arial"/>
                <a:sym typeface="Arial"/>
              </a:endParaRPr>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0118" y="65351"/>
              <a:ext cx="1014164" cy="1312448"/>
            </a:xfrm>
            <a:prstGeom prst="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custDataLst>
      <p:tags r:id="rId1"/>
    </p:custDataLst>
    <p:extLst>
      <p:ext uri="{BB962C8B-B14F-4D97-AF65-F5344CB8AC3E}">
        <p14:creationId xmlns:p14="http://schemas.microsoft.com/office/powerpoint/2010/main" val="1317286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Tm="17215">
        <p15:prstTrans prst="pageCurlDouble"/>
      </p:transition>
    </mc:Choice>
    <mc:Fallback xmlns="">
      <p:transition spd="slow"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graphicEl>
                                              <a:dgm id="{FDB8453E-E6A3-43F9-AE90-875E4BD89BC5}"/>
                                            </p:graphicEl>
                                          </p:spTgt>
                                        </p:tgtEl>
                                        <p:attrNameLst>
                                          <p:attrName>style.visibility</p:attrName>
                                        </p:attrNameLst>
                                      </p:cBhvr>
                                      <p:to>
                                        <p:strVal val="visible"/>
                                      </p:to>
                                    </p:set>
                                    <p:animEffect transition="in" filter="circle(in)">
                                      <p:cBhvr>
                                        <p:cTn id="7" dur="2000"/>
                                        <p:tgtEl>
                                          <p:spTgt spid="5">
                                            <p:graphicEl>
                                              <a:dgm id="{FDB8453E-E6A3-43F9-AE90-875E4BD89BC5}"/>
                                            </p:graphic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graphicEl>
                                              <a:dgm id="{81DC6047-B82D-4512-90BE-DF0A3351AE00}"/>
                                            </p:graphicEl>
                                          </p:spTgt>
                                        </p:tgtEl>
                                        <p:attrNameLst>
                                          <p:attrName>style.visibility</p:attrName>
                                        </p:attrNameLst>
                                      </p:cBhvr>
                                      <p:to>
                                        <p:strVal val="visible"/>
                                      </p:to>
                                    </p:set>
                                    <p:animEffect transition="in" filter="circle(in)">
                                      <p:cBhvr>
                                        <p:cTn id="10" dur="2000"/>
                                        <p:tgtEl>
                                          <p:spTgt spid="5">
                                            <p:graphicEl>
                                              <a:dgm id="{81DC6047-B82D-4512-90BE-DF0A3351AE00}"/>
                                            </p:graphic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graphicEl>
                                              <a:dgm id="{B8489E2A-0A9C-4B8D-A42B-63D8D60CC6E7}"/>
                                            </p:graphicEl>
                                          </p:spTgt>
                                        </p:tgtEl>
                                        <p:attrNameLst>
                                          <p:attrName>style.visibility</p:attrName>
                                        </p:attrNameLst>
                                      </p:cBhvr>
                                      <p:to>
                                        <p:strVal val="visible"/>
                                      </p:to>
                                    </p:set>
                                    <p:animEffect transition="in" filter="circle(in)">
                                      <p:cBhvr>
                                        <p:cTn id="13" dur="2000"/>
                                        <p:tgtEl>
                                          <p:spTgt spid="5">
                                            <p:graphicEl>
                                              <a:dgm id="{B8489E2A-0A9C-4B8D-A42B-63D8D60CC6E7}"/>
                                            </p:graphic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graphicEl>
                                              <a:dgm id="{D0EAF6FF-93BE-4CFE-BDF5-DC1B6574E51F}"/>
                                            </p:graphicEl>
                                          </p:spTgt>
                                        </p:tgtEl>
                                        <p:attrNameLst>
                                          <p:attrName>style.visibility</p:attrName>
                                        </p:attrNameLst>
                                      </p:cBhvr>
                                      <p:to>
                                        <p:strVal val="visible"/>
                                      </p:to>
                                    </p:set>
                                    <p:animEffect transition="in" filter="circle(in)">
                                      <p:cBhvr>
                                        <p:cTn id="16" dur="2000"/>
                                        <p:tgtEl>
                                          <p:spTgt spid="5">
                                            <p:graphicEl>
                                              <a:dgm id="{D0EAF6FF-93BE-4CFE-BDF5-DC1B6574E51F}"/>
                                            </p:graphic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graphicEl>
                                              <a:dgm id="{D4C1E8C1-D2BA-4852-A015-3732B7D2AB1B}"/>
                                            </p:graphicEl>
                                          </p:spTgt>
                                        </p:tgtEl>
                                        <p:attrNameLst>
                                          <p:attrName>style.visibility</p:attrName>
                                        </p:attrNameLst>
                                      </p:cBhvr>
                                      <p:to>
                                        <p:strVal val="visible"/>
                                      </p:to>
                                    </p:set>
                                    <p:animEffect transition="in" filter="circle(in)">
                                      <p:cBhvr>
                                        <p:cTn id="19" dur="2000"/>
                                        <p:tgtEl>
                                          <p:spTgt spid="5">
                                            <p:graphicEl>
                                              <a:dgm id="{D4C1E8C1-D2BA-4852-A015-3732B7D2AB1B}"/>
                                            </p:graphic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graphicEl>
                                              <a:dgm id="{15EED186-9F78-4231-80EF-A4EA854E5F9D}"/>
                                            </p:graphicEl>
                                          </p:spTgt>
                                        </p:tgtEl>
                                        <p:attrNameLst>
                                          <p:attrName>style.visibility</p:attrName>
                                        </p:attrNameLst>
                                      </p:cBhvr>
                                      <p:to>
                                        <p:strVal val="visible"/>
                                      </p:to>
                                    </p:set>
                                    <p:animEffect transition="in" filter="circle(in)">
                                      <p:cBhvr>
                                        <p:cTn id="22" dur="2000"/>
                                        <p:tgtEl>
                                          <p:spTgt spid="5">
                                            <p:graphicEl>
                                              <a:dgm id="{15EED186-9F78-4231-80EF-A4EA854E5F9D}"/>
                                            </p:graphic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graphicEl>
                                              <a:dgm id="{C3CF3E82-7C12-4C24-8A1C-7EEC9A805EAB}"/>
                                            </p:graphicEl>
                                          </p:spTgt>
                                        </p:tgtEl>
                                        <p:attrNameLst>
                                          <p:attrName>style.visibility</p:attrName>
                                        </p:attrNameLst>
                                      </p:cBhvr>
                                      <p:to>
                                        <p:strVal val="visible"/>
                                      </p:to>
                                    </p:set>
                                    <p:animEffect transition="in" filter="circle(in)">
                                      <p:cBhvr>
                                        <p:cTn id="25" dur="2000"/>
                                        <p:tgtEl>
                                          <p:spTgt spid="5">
                                            <p:graphicEl>
                                              <a:dgm id="{C3CF3E82-7C12-4C24-8A1C-7EEC9A805EAB}"/>
                                            </p:graphic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graphicEl>
                                              <a:dgm id="{324451F6-EC0F-42B2-8BA4-C201F1B823BF}"/>
                                            </p:graphicEl>
                                          </p:spTgt>
                                        </p:tgtEl>
                                        <p:attrNameLst>
                                          <p:attrName>style.visibility</p:attrName>
                                        </p:attrNameLst>
                                      </p:cBhvr>
                                      <p:to>
                                        <p:strVal val="visible"/>
                                      </p:to>
                                    </p:set>
                                    <p:animEffect transition="in" filter="circle(in)">
                                      <p:cBhvr>
                                        <p:cTn id="28" dur="2000"/>
                                        <p:tgtEl>
                                          <p:spTgt spid="5">
                                            <p:graphicEl>
                                              <a:dgm id="{324451F6-EC0F-42B2-8BA4-C201F1B823BF}"/>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
                                            <p:graphicEl>
                                              <a:dgm id="{876A92FE-460E-4B37-ACB1-D5F37DE77492}"/>
                                            </p:graphicEl>
                                          </p:spTgt>
                                        </p:tgtEl>
                                        <p:attrNameLst>
                                          <p:attrName>style.visibility</p:attrName>
                                        </p:attrNameLst>
                                      </p:cBhvr>
                                      <p:to>
                                        <p:strVal val="visible"/>
                                      </p:to>
                                    </p:set>
                                    <p:animEffect transition="in" filter="circle(in)">
                                      <p:cBhvr>
                                        <p:cTn id="31" dur="2000"/>
                                        <p:tgtEl>
                                          <p:spTgt spid="5">
                                            <p:graphicEl>
                                              <a:dgm id="{876A92FE-460E-4B37-ACB1-D5F37DE77492}"/>
                                            </p:graphic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graphicEl>
                                              <a:dgm id="{2A2FE044-5C36-4B69-B1B3-B8F67DBFBBC5}"/>
                                            </p:graphicEl>
                                          </p:spTgt>
                                        </p:tgtEl>
                                        <p:attrNameLst>
                                          <p:attrName>style.visibility</p:attrName>
                                        </p:attrNameLst>
                                      </p:cBhvr>
                                      <p:to>
                                        <p:strVal val="visible"/>
                                      </p:to>
                                    </p:set>
                                    <p:animEffect transition="in" filter="circle(in)">
                                      <p:cBhvr>
                                        <p:cTn id="34" dur="2000"/>
                                        <p:tgtEl>
                                          <p:spTgt spid="5">
                                            <p:graphicEl>
                                              <a:dgm id="{2A2FE044-5C36-4B69-B1B3-B8F67DBFBBC5}"/>
                                            </p:graphicEl>
                                          </p:spTgt>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
                                            <p:graphicEl>
                                              <a:dgm id="{EFBD2FB5-D7DD-47B0-B0FB-ED4B596714A0}"/>
                                            </p:graphicEl>
                                          </p:spTgt>
                                        </p:tgtEl>
                                        <p:attrNameLst>
                                          <p:attrName>style.visibility</p:attrName>
                                        </p:attrNameLst>
                                      </p:cBhvr>
                                      <p:to>
                                        <p:strVal val="visible"/>
                                      </p:to>
                                    </p:set>
                                    <p:animEffect transition="in" filter="circle(in)">
                                      <p:cBhvr>
                                        <p:cTn id="37" dur="2000"/>
                                        <p:tgtEl>
                                          <p:spTgt spid="5">
                                            <p:graphicEl>
                                              <a:dgm id="{EFBD2FB5-D7DD-47B0-B0FB-ED4B596714A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2000" fill="hold"/>
                                        <p:tgtEl>
                                          <p:spTgt spid="4"/>
                                        </p:tgtEl>
                                        <p:attrNameLst>
                                          <p:attrName>ppt_w</p:attrName>
                                        </p:attrNameLst>
                                      </p:cBhvr>
                                      <p:tavLst>
                                        <p:tav tm="0">
                                          <p:val>
                                            <p:fltVal val="0"/>
                                          </p:val>
                                        </p:tav>
                                        <p:tav tm="100000">
                                          <p:val>
                                            <p:strVal val="#ppt_w"/>
                                          </p:val>
                                        </p:tav>
                                      </p:tavLst>
                                    </p:anim>
                                    <p:anim calcmode="lin" valueType="num">
                                      <p:cBhvr>
                                        <p:cTn id="43" dur="2000" fill="hold"/>
                                        <p:tgtEl>
                                          <p:spTgt spid="4"/>
                                        </p:tgtEl>
                                        <p:attrNameLst>
                                          <p:attrName>ppt_h</p:attrName>
                                        </p:attrNameLst>
                                      </p:cBhvr>
                                      <p:tavLst>
                                        <p:tav tm="0">
                                          <p:val>
                                            <p:fltVal val="0"/>
                                          </p:val>
                                        </p:tav>
                                        <p:tav tm="100000">
                                          <p:val>
                                            <p:strVal val="#ppt_h"/>
                                          </p:val>
                                        </p:tav>
                                      </p:tavLst>
                                    </p:anim>
                                    <p:anim calcmode="lin" valueType="num">
                                      <p:cBhvr>
                                        <p:cTn id="44" dur="2000" fill="hold"/>
                                        <p:tgtEl>
                                          <p:spTgt spid="4"/>
                                        </p:tgtEl>
                                        <p:attrNameLst>
                                          <p:attrName>style.rotation</p:attrName>
                                        </p:attrNameLst>
                                      </p:cBhvr>
                                      <p:tavLst>
                                        <p:tav tm="0">
                                          <p:val>
                                            <p:fltVal val="90"/>
                                          </p:val>
                                        </p:tav>
                                        <p:tav tm="100000">
                                          <p:val>
                                            <p:fltVal val="0"/>
                                          </p:val>
                                        </p:tav>
                                      </p:tavLst>
                                    </p:anim>
                                    <p:animEffect transition="in" filter="fade">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0" fill="hold"/>
                                        <p:tgtEl>
                                          <p:spTgt spid="13"/>
                                        </p:tgtEl>
                                        <p:attrNameLst>
                                          <p:attrName>ppt_w</p:attrName>
                                        </p:attrNameLst>
                                      </p:cBhvr>
                                      <p:tavLst>
                                        <p:tav tm="0">
                                          <p:val>
                                            <p:fltVal val="0"/>
                                          </p:val>
                                        </p:tav>
                                        <p:tav tm="100000">
                                          <p:val>
                                            <p:strVal val="#ppt_w"/>
                                          </p:val>
                                        </p:tav>
                                      </p:tavLst>
                                    </p:anim>
                                    <p:anim calcmode="lin" valueType="num">
                                      <p:cBhvr>
                                        <p:cTn id="51" dur="2000" fill="hold"/>
                                        <p:tgtEl>
                                          <p:spTgt spid="13"/>
                                        </p:tgtEl>
                                        <p:attrNameLst>
                                          <p:attrName>ppt_h</p:attrName>
                                        </p:attrNameLst>
                                      </p:cBhvr>
                                      <p:tavLst>
                                        <p:tav tm="0">
                                          <p:val>
                                            <p:fltVal val="0"/>
                                          </p:val>
                                        </p:tav>
                                        <p:tav tm="100000">
                                          <p:val>
                                            <p:strVal val="#ppt_h"/>
                                          </p:val>
                                        </p:tav>
                                      </p:tavLst>
                                    </p:anim>
                                    <p:anim calcmode="lin" valueType="num">
                                      <p:cBhvr>
                                        <p:cTn id="52" dur="2000" fill="hold"/>
                                        <p:tgtEl>
                                          <p:spTgt spid="13"/>
                                        </p:tgtEl>
                                        <p:attrNameLst>
                                          <p:attrName>style.rotation</p:attrName>
                                        </p:attrNameLst>
                                      </p:cBhvr>
                                      <p:tavLst>
                                        <p:tav tm="0">
                                          <p:val>
                                            <p:fltVal val="90"/>
                                          </p:val>
                                        </p:tav>
                                        <p:tav tm="100000">
                                          <p:val>
                                            <p:fltVal val="0"/>
                                          </p:val>
                                        </p:tav>
                                      </p:tavLst>
                                    </p:anim>
                                    <p:animEffect transition="in" filter="fade">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0" fill="hold"/>
                                        <p:tgtEl>
                                          <p:spTgt spid="7"/>
                                        </p:tgtEl>
                                        <p:attrNameLst>
                                          <p:attrName>ppt_w</p:attrName>
                                        </p:attrNameLst>
                                      </p:cBhvr>
                                      <p:tavLst>
                                        <p:tav tm="0">
                                          <p:val>
                                            <p:fltVal val="0"/>
                                          </p:val>
                                        </p:tav>
                                        <p:tav tm="100000">
                                          <p:val>
                                            <p:strVal val="#ppt_w"/>
                                          </p:val>
                                        </p:tav>
                                      </p:tavLst>
                                    </p:anim>
                                    <p:anim calcmode="lin" valueType="num">
                                      <p:cBhvr>
                                        <p:cTn id="59" dur="2000" fill="hold"/>
                                        <p:tgtEl>
                                          <p:spTgt spid="7"/>
                                        </p:tgtEl>
                                        <p:attrNameLst>
                                          <p:attrName>ppt_h</p:attrName>
                                        </p:attrNameLst>
                                      </p:cBhvr>
                                      <p:tavLst>
                                        <p:tav tm="0">
                                          <p:val>
                                            <p:fltVal val="0"/>
                                          </p:val>
                                        </p:tav>
                                        <p:tav tm="100000">
                                          <p:val>
                                            <p:strVal val="#ppt_h"/>
                                          </p:val>
                                        </p:tav>
                                      </p:tavLst>
                                    </p:anim>
                                    <p:anim calcmode="lin" valueType="num">
                                      <p:cBhvr>
                                        <p:cTn id="60" dur="2000" fill="hold"/>
                                        <p:tgtEl>
                                          <p:spTgt spid="7"/>
                                        </p:tgtEl>
                                        <p:attrNameLst>
                                          <p:attrName>style.rotation</p:attrName>
                                        </p:attrNameLst>
                                      </p:cBhvr>
                                      <p:tavLst>
                                        <p:tav tm="0">
                                          <p:val>
                                            <p:fltVal val="90"/>
                                          </p:val>
                                        </p:tav>
                                        <p:tav tm="100000">
                                          <p:val>
                                            <p:fltVal val="0"/>
                                          </p:val>
                                        </p:tav>
                                      </p:tavLst>
                                    </p:anim>
                                    <p:animEffect transition="in" filter="fade">
                                      <p:cBhvr>
                                        <p:cTn id="61" dur="20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2000" fill="hold"/>
                                        <p:tgtEl>
                                          <p:spTgt spid="3"/>
                                        </p:tgtEl>
                                        <p:attrNameLst>
                                          <p:attrName>ppt_w</p:attrName>
                                        </p:attrNameLst>
                                      </p:cBhvr>
                                      <p:tavLst>
                                        <p:tav tm="0">
                                          <p:val>
                                            <p:fltVal val="0"/>
                                          </p:val>
                                        </p:tav>
                                        <p:tav tm="100000">
                                          <p:val>
                                            <p:strVal val="#ppt_w"/>
                                          </p:val>
                                        </p:tav>
                                      </p:tavLst>
                                    </p:anim>
                                    <p:anim calcmode="lin" valueType="num">
                                      <p:cBhvr>
                                        <p:cTn id="67" dur="2000" fill="hold"/>
                                        <p:tgtEl>
                                          <p:spTgt spid="3"/>
                                        </p:tgtEl>
                                        <p:attrNameLst>
                                          <p:attrName>ppt_h</p:attrName>
                                        </p:attrNameLst>
                                      </p:cBhvr>
                                      <p:tavLst>
                                        <p:tav tm="0">
                                          <p:val>
                                            <p:fltVal val="0"/>
                                          </p:val>
                                        </p:tav>
                                        <p:tav tm="100000">
                                          <p:val>
                                            <p:strVal val="#ppt_h"/>
                                          </p:val>
                                        </p:tav>
                                      </p:tavLst>
                                    </p:anim>
                                    <p:anim calcmode="lin" valueType="num">
                                      <p:cBhvr>
                                        <p:cTn id="68" dur="2000" fill="hold"/>
                                        <p:tgtEl>
                                          <p:spTgt spid="3"/>
                                        </p:tgtEl>
                                        <p:attrNameLst>
                                          <p:attrName>style.rotation</p:attrName>
                                        </p:attrNameLst>
                                      </p:cBhvr>
                                      <p:tavLst>
                                        <p:tav tm="0">
                                          <p:val>
                                            <p:fltVal val="90"/>
                                          </p:val>
                                        </p:tav>
                                        <p:tav tm="100000">
                                          <p:val>
                                            <p:fltVal val="0"/>
                                          </p:val>
                                        </p:tav>
                                      </p:tavLst>
                                    </p:anim>
                                    <p:animEffect transition="in" filter="fade">
                                      <p:cBhvr>
                                        <p:cTn id="69" dur="20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000" fill="hold"/>
                                        <p:tgtEl>
                                          <p:spTgt spid="15"/>
                                        </p:tgtEl>
                                        <p:attrNameLst>
                                          <p:attrName>ppt_w</p:attrName>
                                        </p:attrNameLst>
                                      </p:cBhvr>
                                      <p:tavLst>
                                        <p:tav tm="0">
                                          <p:val>
                                            <p:fltVal val="0"/>
                                          </p:val>
                                        </p:tav>
                                        <p:tav tm="100000">
                                          <p:val>
                                            <p:strVal val="#ppt_w"/>
                                          </p:val>
                                        </p:tav>
                                      </p:tavLst>
                                    </p:anim>
                                    <p:anim calcmode="lin" valueType="num">
                                      <p:cBhvr>
                                        <p:cTn id="75" dur="2000" fill="hold"/>
                                        <p:tgtEl>
                                          <p:spTgt spid="15"/>
                                        </p:tgtEl>
                                        <p:attrNameLst>
                                          <p:attrName>ppt_h</p:attrName>
                                        </p:attrNameLst>
                                      </p:cBhvr>
                                      <p:tavLst>
                                        <p:tav tm="0">
                                          <p:val>
                                            <p:fltVal val="0"/>
                                          </p:val>
                                        </p:tav>
                                        <p:tav tm="100000">
                                          <p:val>
                                            <p:strVal val="#ppt_h"/>
                                          </p:val>
                                        </p:tav>
                                      </p:tavLst>
                                    </p:anim>
                                    <p:anim calcmode="lin" valueType="num">
                                      <p:cBhvr>
                                        <p:cTn id="76" dur="2000" fill="hold"/>
                                        <p:tgtEl>
                                          <p:spTgt spid="15"/>
                                        </p:tgtEl>
                                        <p:attrNameLst>
                                          <p:attrName>style.rotation</p:attrName>
                                        </p:attrNameLst>
                                      </p:cBhvr>
                                      <p:tavLst>
                                        <p:tav tm="0">
                                          <p:val>
                                            <p:fltVal val="90"/>
                                          </p:val>
                                        </p:tav>
                                        <p:tav tm="100000">
                                          <p:val>
                                            <p:fltVal val="0"/>
                                          </p:val>
                                        </p:tav>
                                      </p:tavLst>
                                    </p:anim>
                                    <p:animEffect transition="in" filter="fade">
                                      <p:cBhvr>
                                        <p:cTn id="7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sz="4200" dirty="0"/>
              <a:t>Un trabajo exhaustivo</a:t>
            </a:r>
          </a:p>
        </p:txBody>
      </p:sp>
      <p:sp>
        <p:nvSpPr>
          <p:cNvPr id="3" name="Content Placeholder 2"/>
          <p:cNvSpPr>
            <a:spLocks noGrp="1"/>
          </p:cNvSpPr>
          <p:nvPr>
            <p:ph type="subTitle" idx="13"/>
          </p:nvPr>
        </p:nvSpPr>
        <p:spPr>
          <a:xfrm>
            <a:off x="381000" y="1510646"/>
            <a:ext cx="8229600" cy="4585354"/>
          </a:xfrm>
        </p:spPr>
        <p:txBody>
          <a:bodyPr/>
          <a:lstStyle/>
          <a:p>
            <a:pPr marL="0" indent="0" algn="ctr">
              <a:spcAft>
                <a:spcPts val="0"/>
              </a:spcAft>
              <a:buNone/>
            </a:pPr>
            <a:r>
              <a:rPr lang="es-AR" sz="2400" dirty="0"/>
              <a:t>“</a:t>
            </a:r>
            <a:r>
              <a:rPr lang="es-AR" sz="2400" dirty="0" err="1"/>
              <a:t>The</a:t>
            </a:r>
            <a:r>
              <a:rPr lang="es-AR" sz="2400" dirty="0"/>
              <a:t> </a:t>
            </a:r>
            <a:r>
              <a:rPr lang="es-AR" sz="2400" dirty="0" err="1"/>
              <a:t>Diversity</a:t>
            </a:r>
            <a:r>
              <a:rPr lang="es-AR" sz="2400" dirty="0"/>
              <a:t> </a:t>
            </a:r>
            <a:r>
              <a:rPr lang="es-AR" sz="2400" dirty="0" err="1"/>
              <a:t>Collegium</a:t>
            </a:r>
            <a:r>
              <a:rPr lang="es-AR" sz="2400" dirty="0"/>
              <a:t> se complace en patrocinar los GBDI por ser una herramienta que explica lo que implica la creación de sistemas inclusivos y la gestión de la diversidad, representando las mejores ideas y pensamientos de 95 expertos alrededor del mundo. Lo más importante es que es gratuito y puede ser utilizado por cualquier persona u organización”</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3600" y="4994124"/>
            <a:ext cx="4925163" cy="720876"/>
          </a:xfrm>
          <a:prstGeom prst="rect">
            <a:avLst/>
          </a:prstGeom>
        </p:spPr>
      </p:pic>
    </p:spTree>
    <p:extLst>
      <p:ext uri="{BB962C8B-B14F-4D97-AF65-F5344CB8AC3E}">
        <p14:creationId xmlns:p14="http://schemas.microsoft.com/office/powerpoint/2010/main" val="3554542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75" r="500"/>
          <a:stretch/>
        </p:blipFill>
        <p:spPr>
          <a:xfrm>
            <a:off x="-22687" y="1524000"/>
            <a:ext cx="9170515" cy="4230972"/>
          </a:xfrm>
          <a:prstGeom prst="rect">
            <a:avLst/>
          </a:prstGeom>
        </p:spPr>
      </p:pic>
      <p:sp>
        <p:nvSpPr>
          <p:cNvPr id="3" name="Subtitle 2"/>
          <p:cNvSpPr txBox="1">
            <a:spLocks/>
          </p:cNvSpPr>
          <p:nvPr/>
        </p:nvSpPr>
        <p:spPr>
          <a:xfrm>
            <a:off x="533400" y="5943600"/>
            <a:ext cx="8520600" cy="685800"/>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dk2"/>
                </a:solidFill>
                <a:latin typeface="Arial"/>
                <a:ea typeface="Arial"/>
                <a:cs typeface="Arial"/>
                <a:sym typeface="Arial"/>
              </a:rPr>
              <a:t>Julie O’Mara, Alan Richter, y </a:t>
            </a:r>
            <a:r>
              <a:rPr lang="en-US" sz="2400" dirty="0" err="1">
                <a:solidFill>
                  <a:schemeClr val="dk2"/>
                </a:solidFill>
                <a:latin typeface="Arial"/>
                <a:ea typeface="Arial"/>
                <a:cs typeface="Arial"/>
                <a:sym typeface="Arial"/>
              </a:rPr>
              <a:t>algunos</a:t>
            </a:r>
            <a:r>
              <a:rPr lang="en-US" sz="2400" dirty="0">
                <a:solidFill>
                  <a:schemeClr val="dk2"/>
                </a:solidFill>
                <a:latin typeface="Arial"/>
                <a:ea typeface="Arial"/>
                <a:cs typeface="Arial"/>
                <a:sym typeface="Arial"/>
              </a:rPr>
              <a:t> de los </a:t>
            </a:r>
            <a:r>
              <a:rPr lang="en-US" sz="2400" dirty="0" err="1">
                <a:solidFill>
                  <a:schemeClr val="dk2"/>
                </a:solidFill>
                <a:latin typeface="Arial"/>
                <a:ea typeface="Arial"/>
                <a:cs typeface="Arial"/>
                <a:sym typeface="Arial"/>
              </a:rPr>
              <a:t>panelistas</a:t>
            </a:r>
            <a:endParaRPr lang="en-US" sz="2400" dirty="0">
              <a:solidFill>
                <a:schemeClr val="dk2"/>
              </a:solidFill>
              <a:latin typeface="Arial"/>
              <a:ea typeface="Arial"/>
              <a:cs typeface="Arial"/>
              <a:sym typeface="Arial"/>
            </a:endParaRPr>
          </a:p>
        </p:txBody>
      </p:sp>
      <p:sp>
        <p:nvSpPr>
          <p:cNvPr id="4" name="Title 1"/>
          <p:cNvSpPr txBox="1">
            <a:spLocks/>
          </p:cNvSpPr>
          <p:nvPr/>
        </p:nvSpPr>
        <p:spPr>
          <a:xfrm>
            <a:off x="76200" y="156211"/>
            <a:ext cx="9144000" cy="6057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buClr>
                <a:srgbClr val="000000"/>
              </a:buClr>
              <a:buSzPct val="100000"/>
            </a:pPr>
            <a:r>
              <a:rPr lang="en-US" sz="3200" kern="0" dirty="0">
                <a:solidFill>
                  <a:srgbClr val="000000">
                    <a:lumMod val="65000"/>
                    <a:lumOff val="35000"/>
                  </a:srgbClr>
                </a:solidFill>
              </a:rPr>
              <a:t>Forum on Workplace Inclusion GDIB</a:t>
            </a:r>
          </a:p>
          <a:p>
            <a:pPr>
              <a:buClr>
                <a:srgbClr val="000000"/>
              </a:buClr>
              <a:buSzPct val="100000"/>
            </a:pPr>
            <a:r>
              <a:rPr lang="en-US" sz="3200" kern="0" dirty="0" err="1">
                <a:solidFill>
                  <a:srgbClr val="000000">
                    <a:lumMod val="65000"/>
                    <a:lumOff val="35000"/>
                  </a:srgbClr>
                </a:solidFill>
              </a:rPr>
              <a:t>Marzo</a:t>
            </a:r>
            <a:r>
              <a:rPr lang="en-US" sz="3200" kern="0" dirty="0">
                <a:solidFill>
                  <a:srgbClr val="000000">
                    <a:lumMod val="65000"/>
                    <a:lumOff val="35000"/>
                  </a:srgbClr>
                </a:solidFill>
              </a:rPr>
              <a:t>, 2016</a:t>
            </a:r>
          </a:p>
        </p:txBody>
      </p:sp>
      <p:pic>
        <p:nvPicPr>
          <p:cNvPr id="67586" name="Picture 2" descr="Recognized by the Global Diversity List, Top 50 Professionals"/>
          <p:cNvPicPr>
            <a:picLocks noChangeAspect="1" noChangeArrowheads="1"/>
          </p:cNvPicPr>
          <p:nvPr/>
        </p:nvPicPr>
        <p:blipFill>
          <a:blip r:embed="rId4" cstate="print"/>
          <a:srcRect/>
          <a:stretch>
            <a:fillRect/>
          </a:stretch>
        </p:blipFill>
        <p:spPr bwMode="auto">
          <a:xfrm>
            <a:off x="7715250" y="0"/>
            <a:ext cx="1428750" cy="1428750"/>
          </a:xfrm>
          <a:prstGeom prst="rect">
            <a:avLst/>
          </a:prstGeom>
          <a:noFill/>
        </p:spPr>
      </p:pic>
    </p:spTree>
    <p:extLst>
      <p:ext uri="{BB962C8B-B14F-4D97-AF65-F5344CB8AC3E}">
        <p14:creationId xmlns:p14="http://schemas.microsoft.com/office/powerpoint/2010/main" val="382056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800" y="1676400"/>
            <a:ext cx="6310800" cy="868955"/>
          </a:xfrm>
        </p:spPr>
        <p:txBody>
          <a:bodyPr/>
          <a:lstStyle/>
          <a:p>
            <a:r>
              <a:rPr lang="en-US" sz="5400" dirty="0"/>
              <a:t>¿</a:t>
            </a:r>
            <a:r>
              <a:rPr lang="en-US" sz="5400" dirty="0" err="1"/>
              <a:t>Qué</a:t>
            </a:r>
            <a:r>
              <a:rPr lang="en-US" sz="5400" dirty="0"/>
              <a:t> </a:t>
            </a:r>
            <a:r>
              <a:rPr lang="en-US" sz="5400" dirty="0" err="1"/>
              <a:t>es</a:t>
            </a:r>
            <a:r>
              <a:rPr lang="en-US" sz="5400" dirty="0"/>
              <a:t> un benchmark?</a:t>
            </a:r>
          </a:p>
        </p:txBody>
      </p:sp>
    </p:spTree>
    <p:extLst>
      <p:ext uri="{BB962C8B-B14F-4D97-AF65-F5344CB8AC3E}">
        <p14:creationId xmlns:p14="http://schemas.microsoft.com/office/powerpoint/2010/main" val="324954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5|2.1|2|2.4|2.4"/>
</p:tagLst>
</file>

<file path=ppt/tags/tag10.xml><?xml version="1.0" encoding="utf-8"?>
<p:tagLst xmlns:a="http://schemas.openxmlformats.org/drawingml/2006/main" xmlns:r="http://schemas.openxmlformats.org/officeDocument/2006/relationships" xmlns:p="http://schemas.openxmlformats.org/presentationml/2006/main">
  <p:tag name="TIMING" val="|0.5|4|4.7"/>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5|3.6"/>
</p:tagLst>
</file>

<file path=ppt/tags/tag13.xml><?xml version="1.0" encoding="utf-8"?>
<p:tagLst xmlns:a="http://schemas.openxmlformats.org/drawingml/2006/main" xmlns:r="http://schemas.openxmlformats.org/officeDocument/2006/relationships" xmlns:p="http://schemas.openxmlformats.org/presentationml/2006/main">
  <p:tag name="TIMING" val="|2.2|3.6"/>
</p:tagLst>
</file>

<file path=ppt/tags/tag14.xml><?xml version="1.0" encoding="utf-8"?>
<p:tagLst xmlns:a="http://schemas.openxmlformats.org/drawingml/2006/main" xmlns:r="http://schemas.openxmlformats.org/officeDocument/2006/relationships" xmlns:p="http://schemas.openxmlformats.org/presentationml/2006/main">
  <p:tag name="TIMING" val="|0.5|3.6"/>
</p:tagLst>
</file>

<file path=ppt/tags/tag15.xml><?xml version="1.0" encoding="utf-8"?>
<p:tagLst xmlns:a="http://schemas.openxmlformats.org/drawingml/2006/main" xmlns:r="http://schemas.openxmlformats.org/officeDocument/2006/relationships" xmlns:p="http://schemas.openxmlformats.org/presentationml/2006/main">
  <p:tag name="TIMING" val="|0.5|3.6"/>
</p:tagLst>
</file>

<file path=ppt/tags/tag16.xml><?xml version="1.0" encoding="utf-8"?>
<p:tagLst xmlns:a="http://schemas.openxmlformats.org/drawingml/2006/main" xmlns:r="http://schemas.openxmlformats.org/officeDocument/2006/relationships" xmlns:p="http://schemas.openxmlformats.org/presentationml/2006/main">
  <p:tag name="TIMING" val="|0.5|3.6"/>
</p:tagLst>
</file>

<file path=ppt/tags/tag2.xml><?xml version="1.0" encoding="utf-8"?>
<p:tagLst xmlns:a="http://schemas.openxmlformats.org/drawingml/2006/main" xmlns:r="http://schemas.openxmlformats.org/officeDocument/2006/relationships" xmlns:p="http://schemas.openxmlformats.org/presentationml/2006/main">
  <p:tag name="TIMING" val="|2.2|3.6"/>
</p:tagLst>
</file>

<file path=ppt/tags/tag3.xml><?xml version="1.0" encoding="utf-8"?>
<p:tagLst xmlns:a="http://schemas.openxmlformats.org/drawingml/2006/main" xmlns:r="http://schemas.openxmlformats.org/officeDocument/2006/relationships" xmlns:p="http://schemas.openxmlformats.org/presentationml/2006/main">
  <p:tag name="TIMING" val="|2.2|3.6"/>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2.2|3.6"/>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1.4|5.6|7.6"/>
</p:tagLst>
</file>

<file path=ppt/tags/tag8.xml><?xml version="1.0" encoding="utf-8"?>
<p:tagLst xmlns:a="http://schemas.openxmlformats.org/drawingml/2006/main" xmlns:r="http://schemas.openxmlformats.org/officeDocument/2006/relationships" xmlns:p="http://schemas.openxmlformats.org/presentationml/2006/main">
  <p:tag name="TIMING" val="|0.3|4|4.4"/>
</p:tagLst>
</file>

<file path=ppt/tags/tag9.xml><?xml version="1.0" encoding="utf-8"?>
<p:tagLst xmlns:a="http://schemas.openxmlformats.org/drawingml/2006/main" xmlns:r="http://schemas.openxmlformats.org/officeDocument/2006/relationships" xmlns:p="http://schemas.openxmlformats.org/presentationml/2006/main">
  <p:tag name="TIMING" val="|0.4|4.6|4.9"/>
</p:tagLst>
</file>

<file path=ppt/theme/theme1.xml><?xml version="1.0" encoding="utf-8"?>
<a:theme xmlns:a="http://schemas.openxmlformats.org/drawingml/2006/main" name="1_Diseño personalizado">
  <a:themeElements>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11976</TotalTime>
  <Words>3988</Words>
  <Application>Microsoft Office PowerPoint</Application>
  <PresentationFormat>On-screen Show (4:3)</PresentationFormat>
  <Paragraphs>464</Paragraphs>
  <Slides>39</Slides>
  <Notes>36</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39</vt:i4>
      </vt:variant>
    </vt:vector>
  </HeadingPairs>
  <TitlesOfParts>
    <vt:vector size="55" baseType="lpstr">
      <vt:lpstr>Arial</vt:lpstr>
      <vt:lpstr>Calibri</vt:lpstr>
      <vt:lpstr>Microsoft Himalaya</vt:lpstr>
      <vt:lpstr>Perpetua</vt:lpstr>
      <vt:lpstr>Symbol</vt:lpstr>
      <vt:lpstr>Verdana</vt:lpstr>
      <vt:lpstr>Wingdings</vt:lpstr>
      <vt:lpstr>1_Diseño personalizado</vt:lpstr>
      <vt:lpstr>simple-light-2</vt:lpstr>
      <vt:lpstr>2_simple-light-2</vt:lpstr>
      <vt:lpstr>5_simple-light-2</vt:lpstr>
      <vt:lpstr>6_simple-light-2</vt:lpstr>
      <vt:lpstr>8_simple-light-2</vt:lpstr>
      <vt:lpstr>9_simple-light-2</vt:lpstr>
      <vt:lpstr>10_simple-light-2</vt:lpstr>
      <vt:lpstr>2_Tema de Office</vt:lpstr>
      <vt:lpstr>¿Qué es “diversidad” para tí?</vt:lpstr>
      <vt:lpstr>Global Diversity and Inclusion Benchmarks: Standards for Organizations Around the World</vt:lpstr>
      <vt:lpstr>PowerPoint Presentation</vt:lpstr>
      <vt:lpstr>Hashtag y materiales de apoyo </vt:lpstr>
      <vt:lpstr>PowerPoint Presentation</vt:lpstr>
      <vt:lpstr>PowerPoint Presentation</vt:lpstr>
      <vt:lpstr>Un trabajo exhaustivo</vt:lpstr>
      <vt:lpstr>PowerPoint Presentation</vt:lpstr>
      <vt:lpstr>¿Qué es un benchmark?</vt:lpstr>
      <vt:lpstr>PowerPoint Presentation</vt:lpstr>
      <vt:lpstr>¿Cuenta tu organización con un programa de Diversidad &amp; Inclusión? </vt:lpstr>
      <vt:lpstr>Los GDIB ayudan a las organizaciones a:</vt:lpstr>
      <vt:lpstr>Agenda</vt:lpstr>
      <vt:lpstr>PowerPoint Presentation</vt:lpstr>
      <vt:lpstr>PowerPoint Presentation</vt:lpstr>
      <vt:lpstr>Una estrategia de D&amp;I bien diseñada y ejecutada puede ayudar a una organización a:</vt:lpstr>
      <vt:lpstr>Diversidad</vt:lpstr>
      <vt:lpstr>Inclusión</vt:lpstr>
      <vt:lpstr>Definición y alcance global</vt:lpstr>
      <vt:lpstr>PowerPoint Presentation</vt:lpstr>
      <vt:lpstr>PowerPoint Presentation</vt:lpstr>
      <vt:lpstr>Investigación/Panel de expertos</vt:lpstr>
      <vt:lpstr>PowerPoint Presentation</vt:lpstr>
      <vt:lpstr>PowerPoint Presentation</vt:lpstr>
      <vt:lpstr>14 Categorías en 4 grupos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Algunos usuarios del GDIB</vt:lpstr>
      <vt:lpstr>Uso y permisos</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Diversity and Inclusion Benchmarks:  Standards for Organizations Around the World</dc:title>
  <dc:creator>Denise</dc:creator>
  <cp:lastModifiedBy>jessamine mozo montero-michaels</cp:lastModifiedBy>
  <cp:revision>263</cp:revision>
  <cp:lastPrinted>2014-02-01T03:38:59Z</cp:lastPrinted>
  <dcterms:created xsi:type="dcterms:W3CDTF">2014-02-14T13:51:16Z</dcterms:created>
  <dcterms:modified xsi:type="dcterms:W3CDTF">2016-10-12T15:23:45Z</dcterms:modified>
</cp:coreProperties>
</file>